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They say sometimes you win some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Sometimes you lose some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right now, right now I'm losing bad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I've stood on this stage night after night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Reminding the broken it'll be alright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But right now, oh right now I just can't</a:t>
            </a:r>
            <a:endParaRPr lang="en-IN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It's easy to sing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When there's nothing to bring me down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But what will I say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When I'm held to the flame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Like I am right now</a:t>
            </a:r>
            <a:endParaRPr lang="en-IN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know You're able and I know You can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Save through the fire with Your mighty hand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But even if You don't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My hope is You alone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255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They say it only takes a little faith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 move a mountain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Good thing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little faith is all I have right now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But God, when You choose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 leave mountains unmovable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Give me the strength to be able to sing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 is well with my soul</a:t>
            </a:r>
            <a:endParaRPr lang="en-IN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35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know You're able and I know You can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Save through the fire with Your mighty hand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But even if You don't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My hope is You alone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know the sorrow, and I know the hurt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Would all go away if You'd just say the word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But even if You don't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My hope is You alone</a:t>
            </a:r>
            <a:endParaRPr lang="en-IN" sz="8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485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You've been faithful, You've been good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 of my days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Jesus, I will cling to You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Come what may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'Cause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 know You're able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know You can</a:t>
            </a:r>
          </a:p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				- 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I know You're able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314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 is well with my soul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 is well, it is well with my soul</a:t>
            </a:r>
            <a:endParaRPr lang="en-IN" sz="9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213323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711</TotalTime>
  <Words>290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Century Gothic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652</cp:revision>
  <dcterms:created xsi:type="dcterms:W3CDTF">2023-03-13T17:37:04Z</dcterms:created>
  <dcterms:modified xsi:type="dcterms:W3CDTF">2024-06-09T11:59:38Z</dcterms:modified>
</cp:coreProperties>
</file>