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 இயேசு மூன்றாம் நாளில் உயிர்த்தெழுந்தாரே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இயேசு ஜீவிக்கின்றாரே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பயமுமில்லை துக்கமில்லை நம்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ராஜன் ஜீவிக்கின்றாரே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மரித்த இயேசு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ஆடுவோம் பாடுவோம் கூடி அகமகிழ்வோம்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போற்றுவோம் புகழ்வோம் ஒன்றாய் கூடி மகிழ்வோம்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சாத்தானின் கோட்டைகளை உடைத்தெறிந்தாரே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மந்திர தந்திர கட்டுகளைக் காத்தறிந்தாரே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 சிறந்தாரே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சாவை வென்றாரே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தேவன் உயிர்த்தெழுந்தாரே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ஆடுவோம் பாடுவோம் கூடி அகமகிழ்வோம்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பாதாள கதவுகளைக் முறிக்கிவிட்டாரே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 சாப கட்டுகளைக் முறிக்கிவிட்டாரே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உயிர்த்தெழுந்தார் இயேசப்பா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 சிறகடித்தாரே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 ஜோதி உயிர்த்தெழுந்தாரே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ஆடுவோம் பாடுவோம் கூடி அகமகிழ்வோம்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673</TotalTime>
  <Words>100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500</cp:revision>
  <dcterms:created xsi:type="dcterms:W3CDTF">2023-03-13T17:37:04Z</dcterms:created>
  <dcterms:modified xsi:type="dcterms:W3CDTF">2024-03-16T17:29:47Z</dcterms:modified>
</cp:coreProperties>
</file>