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16-03-2024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மறப்பேனோ மறந்து போவேனோ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 மறந்தால் இந்த உலகில் வாழ்வேனோ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Marappeno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povaeno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vulagil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vaalveno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நிற்பதும் நிர்முலம் ஆகாததும்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உங்க கிருபைதான், உங்க கிருபைதான்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 நன்றி அய்யா, நன்றி நன்றி அய்யா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nirmoolam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agathathum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ayya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கருவினிலே கண்டவரே நல்லவரே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கருவினிலே கண்டவரே நல்லவரே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நிற்பதும்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kandavarae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nallavarae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677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தாழ்வினிலே நினைத்தவரே தயாபரரே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தாழ்வினிலே நினைத்தவரே தயாபரரே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நிற்பதும்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thayaapararae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Thaalvinilae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thayaapararae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nirpathum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775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ஆயிரம்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பேர் இருக்கையிலே என்னை தெரிந்தீர்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ஆயிரம் பேர் இருக்கையிலே என்னை தெரிந்தீர்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நன்றி உமக்கு நன்றி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நான் நிற்பதும்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irukaiyilae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Aayiram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irukaiyilae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therintheer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nandri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63951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669</TotalTime>
  <Words>199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492</cp:revision>
  <dcterms:created xsi:type="dcterms:W3CDTF">2023-03-13T17:37:04Z</dcterms:created>
  <dcterms:modified xsi:type="dcterms:W3CDTF">2024-03-16T17:01:46Z</dcterms:modified>
</cp:coreProperties>
</file>