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மரண இருள் பள்ளத்தாக்கில்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நடந்தாலும் பொல்லாப்புக்கு பயமே இல்ல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வானம் பூமி படைத்தவர் என்னோடுண்டு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பொல்லாப்புக்கு பயமே இல்ல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Irrul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Thakil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Polapuku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Boomi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Padaithavar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Polapuku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காக்கிறவர்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சுமக்கிறவர்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என்னோடு வருகிறாரே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பயமில்லை பயமில்லை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என்னோடு இருப்பதினால்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தயக்கமில்லை கலக்கமில்லை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என்னோடு இருப்பதினால்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Kakiravar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Sumakiravar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Varukirarae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Irrupathinal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Thayakamillai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Kalakamillai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Irrupathinal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உம்மாலே நான் ஒரு சேனைக்குள் பாய்ந்திடுவேன்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உம்மாலே நான் ஒரு மதிலையும் தாண்டிடுவேன்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914400" indent="-914400" algn="ctr">
              <a:buAutoNum type="arabicPeriod"/>
            </a:pP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Senaikul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Paainthiduven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Madhilai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Thandiduven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67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கொள்ளை நோய்கள் என்னை அணுகாதே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இரத்தம் யுத்தம் செய்திடுமே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3200" dirty="0">
                <a:latin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Anugathe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Seithidume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77513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673</TotalTime>
  <Words>145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499</cp:revision>
  <dcterms:created xsi:type="dcterms:W3CDTF">2023-03-13T17:37:04Z</dcterms:created>
  <dcterms:modified xsi:type="dcterms:W3CDTF">2024-03-16T17:26:50Z</dcterms:modified>
</cp:coreProperties>
</file>