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3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7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84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0879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20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54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6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81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5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9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4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9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43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6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4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07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9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5208-4832-4548-9310-8293B72D52D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0311F-9B36-4013-9877-9D0131F6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058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410200"/>
          </a:xfrm>
        </p:spPr>
        <p:txBody>
          <a:bodyPr>
            <a:normAutofit/>
          </a:bodyPr>
          <a:lstStyle/>
          <a:p>
            <a:pPr algn="ctr"/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endParaRPr lang="en-US" sz="2800" b="1" dirty="0" smtClean="0"/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kdJUFk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nja;tNk</a:t>
            </a:r>
            <a:r>
              <a:rPr lang="en-US" sz="3200" b="1" dirty="0">
                <a:latin typeface="Bamini" pitchFamily="2" charset="0"/>
              </a:rPr>
              <a:t> ,</a:t>
            </a:r>
            <a:r>
              <a:rPr lang="en-US" sz="3200" b="1" dirty="0" err="1">
                <a:latin typeface="Bamini" pitchFamily="2" charset="0"/>
              </a:rPr>
              <a:t>Nara;ah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kdjhuj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Jjpg;Ngd</a:t>
            </a:r>
            <a:r>
              <a:rPr lang="en-US" sz="3200" b="1" dirty="0">
                <a:latin typeface="Bamini" pitchFamily="2" charset="0"/>
              </a:rPr>
              <a:t>; ];</a:t>
            </a:r>
            <a:r>
              <a:rPr lang="en-US" sz="3200" b="1" dirty="0" err="1">
                <a:latin typeface="Bamini" pitchFamily="2" charset="0"/>
              </a:rPr>
              <a:t>Njhj;jupg;Ngd</a:t>
            </a:r>
            <a:r>
              <a:rPr lang="en-US" sz="3200" b="1" dirty="0" smtClean="0">
                <a:latin typeface="Bamini" pitchFamily="2" charset="0"/>
              </a:rPr>
              <a:t>;</a:t>
            </a:r>
          </a:p>
          <a:p>
            <a:pPr algn="ctr"/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Manathurukum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theyvamae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iyaesayyaa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Manathaarath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thuthippaen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sthoththarippaen</a:t>
            </a: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410200"/>
          </a:xfrm>
        </p:spPr>
        <p:txBody>
          <a:bodyPr>
            <a:noAutofit/>
          </a:bodyPr>
          <a:lstStyle/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ePu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ey;ytu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ru;t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ty;ytu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ck</a:t>
            </a:r>
            <a:r>
              <a:rPr lang="en-US" sz="3200" b="1" dirty="0">
                <a:latin typeface="Bamini" pitchFamily="2" charset="0"/>
              </a:rPr>
              <a:t>; ,</a:t>
            </a:r>
            <a:r>
              <a:rPr lang="en-US" sz="3200" b="1" dirty="0" err="1">
                <a:latin typeface="Bamini" pitchFamily="2" charset="0"/>
              </a:rPr>
              <a:t>uf;fj;jpw;F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KbNt</a:t>
            </a:r>
            <a:r>
              <a:rPr lang="en-US" sz="3200" b="1" dirty="0">
                <a:latin typeface="Bamini" pitchFamily="2" charset="0"/>
              </a:rPr>
              <a:t> ,</a:t>
            </a:r>
            <a:r>
              <a:rPr lang="en-US" sz="3200" b="1" dirty="0" err="1">
                <a:latin typeface="Bamini" pitchFamily="2" charset="0"/>
              </a:rPr>
              <a:t>y;iy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ck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md;gpw;F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msNt</a:t>
            </a:r>
            <a:r>
              <a:rPr lang="en-US" sz="3200" b="1" dirty="0">
                <a:latin typeface="Bamini" pitchFamily="2" charset="0"/>
              </a:rPr>
              <a:t> ,</a:t>
            </a:r>
            <a:r>
              <a:rPr lang="en-US" sz="3200" b="1" dirty="0" err="1">
                <a:latin typeface="Bamini" pitchFamily="2" charset="0"/>
              </a:rPr>
              <a:t>y;iy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mit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fhiyNjhWk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GjpjhapUf;Fk</a:t>
            </a:r>
            <a:r>
              <a:rPr lang="en-US" sz="3200" b="1" dirty="0">
                <a:latin typeface="Bamini" pitchFamily="2" charset="0"/>
              </a:rPr>
              <a:t>;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Neer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nallavar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sarva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vallavar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Um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irakkaththirku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mutivae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illai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Um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anpirku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alavae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illai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Avai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kaalaithorum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puthithaayirukkum</a:t>
            </a: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15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410200"/>
          </a:xfrm>
        </p:spPr>
        <p:txBody>
          <a:bodyPr>
            <a:normAutofit/>
          </a:bodyPr>
          <a:lstStyle/>
          <a:p>
            <a:pPr algn="ctr"/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nka;ahf</a:t>
            </a:r>
            <a:r>
              <a:rPr lang="en-US" sz="3200" b="1" dirty="0" smtClean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vq;fsJ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ghLfis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Vw;Wf;nfhz;L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Jf;fq;fis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Rke;J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nfhz;Bu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 smtClean="0">
                <a:latin typeface="Bamini" pitchFamily="2" charset="0"/>
              </a:rPr>
              <a:t>Iah</a:t>
            </a:r>
            <a:endParaRPr lang="en-US" sz="3200" b="1" dirty="0" smtClean="0">
              <a:latin typeface="Bamini" pitchFamily="2" charset="0"/>
            </a:endParaRPr>
          </a:p>
          <a:p>
            <a:pPr algn="ctr"/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Meyyaaka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engalathu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Paadukalai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aettukkonndu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Thukkangalai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sumanthu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konnteer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aiyaa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63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410200"/>
          </a:xfrm>
        </p:spPr>
        <p:txBody>
          <a:bodyPr>
            <a:normAutofit/>
          </a:bodyPr>
          <a:lstStyle/>
          <a:p>
            <a:pPr algn="ctr"/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endParaRPr lang="en-US" sz="2800" b="1" dirty="0" smtClean="0"/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vq;fSf;F</a:t>
            </a:r>
            <a:r>
              <a:rPr lang="en-US" sz="3200" b="1" dirty="0" smtClean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rkhjhdk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cz;L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gz;Zk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jz;lidNah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ck;NkNy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tpOe;jijah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 smtClean="0">
                <a:latin typeface="Bamini" pitchFamily="2" charset="0"/>
              </a:rPr>
              <a:t>Iah</a:t>
            </a:r>
            <a:endParaRPr lang="en-US" sz="3200" b="1" dirty="0" smtClean="0">
              <a:latin typeface="Bamini" pitchFamily="2" charset="0"/>
            </a:endParaRPr>
          </a:p>
          <a:p>
            <a:pPr algn="ctr"/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Engalukku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samaathaanam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Unndu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pannnum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thanndanaiyo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Ummaelae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vilunthathaiyaa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aiyaa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603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410200"/>
          </a:xfrm>
        </p:spPr>
        <p:txBody>
          <a:bodyPr>
            <a:normAutofit/>
          </a:bodyPr>
          <a:lstStyle/>
          <a:p>
            <a:pPr algn="ctr"/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endParaRPr lang="en-US" sz="2800" b="1" dirty="0" smtClean="0"/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rhgkhd</a:t>
            </a:r>
            <a:r>
              <a:rPr lang="en-US" sz="3200" b="1" dirty="0" smtClean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Ks;KbNa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jiyNkNy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Rke;J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nfhz;L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rpYitapNy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ntw;wp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rpwe;jPu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Iah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 smtClean="0"/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Saapamaana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mulmutiyae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Thalaimaelae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sumanthu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konndu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Siluvaiyilae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vetti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sirantheer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aiyaa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47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410200"/>
          </a:xfrm>
        </p:spPr>
        <p:txBody>
          <a:bodyPr>
            <a:normAutofit/>
          </a:bodyPr>
          <a:lstStyle/>
          <a:p>
            <a:pPr algn="ctr"/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vq;fsJ</a:t>
            </a:r>
            <a:r>
              <a:rPr lang="en-US" sz="3200" b="1" dirty="0" smtClean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kPWjyhy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fhag;gl;Bu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nehWf;fg;gl;Bu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jOk;Gfshy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RfhkhNdhk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ce;jd</a:t>
            </a:r>
            <a:r>
              <a:rPr lang="en-US" sz="3200" b="1" dirty="0" smtClean="0">
                <a:latin typeface="Bamini" pitchFamily="2" charset="0"/>
              </a:rPr>
              <a:t>;</a:t>
            </a:r>
          </a:p>
          <a:p>
            <a:pPr algn="ctr"/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Engalathu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meeruthalaal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Kaayappattir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norukkappattir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Thalumpukalaal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sukaamaanom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unthan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64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410200"/>
          </a:xfrm>
        </p:spPr>
        <p:txBody>
          <a:bodyPr>
            <a:normAutofit/>
          </a:bodyPr>
          <a:lstStyle/>
          <a:p>
            <a:pPr algn="ctr"/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Njbte;j</a:t>
            </a:r>
            <a:r>
              <a:rPr lang="en-US" sz="3200" b="1" dirty="0" smtClean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kdpju;fspd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Njitfis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mwpe;jtuha</a:t>
            </a:r>
            <a:r>
              <a:rPr lang="en-US" sz="3200" b="1" dirty="0">
                <a:latin typeface="Bamini" pitchFamily="2" charset="0"/>
              </a:rPr>
              <a:t>;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jpdk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jpdk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mw;Gjk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nra;jPu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 smtClean="0">
                <a:latin typeface="Bamini" pitchFamily="2" charset="0"/>
              </a:rPr>
              <a:t>Iah</a:t>
            </a:r>
            <a:endParaRPr lang="en-US" sz="3200" b="1" dirty="0" smtClean="0">
              <a:latin typeface="Bamini" pitchFamily="2" charset="0"/>
            </a:endParaRPr>
          </a:p>
          <a:p>
            <a:pPr algn="ctr"/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Thaetivantha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manitharkalin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Thaevaikalai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arinthavaraay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Thinam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thinam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arputham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seytheer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aiyaa</a:t>
            </a: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40624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497622B-46B9-4CFD-9027-FEF87B39C407}" vid="{71A3304F-149E-495F-AA31-947B541BC8A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</TotalTime>
  <Words>25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Bamini</vt:lpstr>
      <vt:lpstr>Calibri</vt:lpstr>
      <vt:lpstr>Century Gothic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Sasikala</dc:creator>
  <cp:lastModifiedBy>admin</cp:lastModifiedBy>
  <cp:revision>24</cp:revision>
  <dcterms:created xsi:type="dcterms:W3CDTF">2014-06-25T16:25:42Z</dcterms:created>
  <dcterms:modified xsi:type="dcterms:W3CDTF">2019-05-13T16:33:53Z</dcterms:modified>
</cp:coreProperties>
</file>