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மலைகள் விலகினாலும்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பர்வதங்கள் நிலை பெயர்ந்தாலும்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விலகாது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சமாதானம் நிலை பெயராது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மலைகள் விலகினாலும்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vilakinaalum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Parvathangal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peyarnthaalum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Samaathaanam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vilakinaalum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விலகாதைய்யா -4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(இயேசையா உம்)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 vilakaathaiyyaa - 4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(Iyaesaiyaa um)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கோபம் கொள்வதில்லை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 வாக்குரைத்தீர்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கடிந்து கொள்வதில்லை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 ஆணையிட்டீர்(என்மேல்)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பாவங்களை மன்னித்தீர்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அக்கிரமங்கள் எண்ணுவதில்லை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எனக்காய் பலியானதனால்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kolvathillai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vaakkuraiththeer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kolvathillai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aannaiyittir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manniththeer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Akkiramangal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ennnuvathillai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paliyaanathanaal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நீதியினால் நான் ஸ்திரப்படுவேன்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கொடுமைக்கு நான் தூரமாவேன்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பயமில்லாதிருப்பேன் திகிலுக்கு தூரமாவேன்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எதுவும் என்னை அணுகுவதில்லை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Neethiyinaal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sthirappaduvaen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Kodumaikku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thooramaavaen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Payamillaathiruppaen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thikilukku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thooramaavaen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anukuvathillai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1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 விரோதமாய் எழும்பும் ஆயுதம்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வாய்க்காதே போகும் என்று வாக்களித்தீர்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 விரோதமாய் நியாயத்தில் எழும்பும் நாவை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குற்றப்படும்படி செய்திடுவீர்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virothamaay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elumpum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aayutham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Vaaykkaathae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vaakkaliththeer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virothamaay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niyaayaththil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elumpum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Kuttappadumpati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seythiduveer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56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மனிதர்கள்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விலகினாலும்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நம்பினோர் கைவிரித்தாலும்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விலகாது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சமாதானம் நிலைபெயராது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மலைகள் விலகினாலும்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vilakinaalum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Nampinor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kaiviriththaalum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Samaathaanam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nilaipeyaraathu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vilakinaalum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7734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657</TotalTime>
  <Words>192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471</cp:revision>
  <dcterms:created xsi:type="dcterms:W3CDTF">2023-03-13T17:37:04Z</dcterms:created>
  <dcterms:modified xsi:type="dcterms:W3CDTF">2024-03-10T12:46:48Z</dcterms:modified>
</cp:coreProperties>
</file>