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மலைகள் விலகிப்போனாலும்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பர்வதங்கள் பெயர்ந்துபோனாலும்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கிருபை அவர் இரக்கம்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மாறாது எந்தன் வாழ்விலே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vilakipponaalum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Parvathangal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peyarnthuponaalum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vaalvilae</a:t>
            </a:r>
            <a:br>
              <a:rPr lang="en-IN" sz="2800" dirty="0"/>
            </a:br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விட்டு விலகாத ஆண்டவர்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ஒருபோதும் கைவிடாத சிநேகிதர்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ஜீவன் தந்த இரட்சகர்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வாழ்வில் என்றும் போதுமானவர்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sinaekithar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iratchakar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pothumaanavar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யேகோவாநிசி எந்தன் ஜெயமானவர்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யேகோவா ஷம்மா என்னோடு இருப்பவர்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வாழ்வின் நம்பிக்கையானவர்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வாழ்வில் என்றும் போதுமானவர்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Yaekovaanisi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jeyamaanavar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shammaa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nampikkaiyaanavar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pothumaanavar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யேகோவா ராஃபா எந்தன் சுகமானவர்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யேகோவா ரூவா எந்தன் மேய்ப்பரானவர் வழுவாமல் என்னை என்றும் காப்பவர்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வாழ்வில் என்றும் போதுமானவர்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raaqpaa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maeypparaanavar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Valuvaamal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pothumaanavar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149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582</cp:revision>
  <dcterms:created xsi:type="dcterms:W3CDTF">2023-03-13T17:37:04Z</dcterms:created>
  <dcterms:modified xsi:type="dcterms:W3CDTF">2023-09-14T17:56:10Z</dcterms:modified>
</cp:coreProperties>
</file>