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10-03-2024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10-03-2024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10-03-2024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10-03-2024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10-03-2024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10-03-2024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10-03-2024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10-03-2024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10-03-2024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10-03-2024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10-03-2024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10-03-2024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10-03-2024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10-03-2024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10-03-2024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10-03-2024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10-03-2024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10-03-2024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மகிமை உமக்கே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துதியும் உமக்கே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எந்தன் கைகளை உயர்த்தி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உந்தன் நாமம் போற்றுவோம்</a:t>
            </a:r>
            <a:endParaRPr lang="en-IN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பெரியவர்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அற்புதங்கள் செய்பவர்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உமக்கீடாய் ஒருவர் இல்லை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உமக்கீடாய் ஒருவர் இல்லை</a:t>
            </a:r>
            <a:endParaRPr lang="en-IN" sz="5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5833739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663</TotalTime>
  <Words>25</Words>
  <Application>Microsoft Office PowerPoint</Application>
  <PresentationFormat>Widescreen</PresentationFormat>
  <Paragraphs>9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484</cp:revision>
  <dcterms:created xsi:type="dcterms:W3CDTF">2023-03-13T17:37:04Z</dcterms:created>
  <dcterms:modified xsi:type="dcterms:W3CDTF">2024-03-10T13:00:25Z</dcterms:modified>
</cp:coreProperties>
</file>