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 உமக்கே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துதியும் உமக்கே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கைகளை உயர்த்தி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நாமம் போற்றுவோம்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பெரியவர்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அற்புதங்கள் செய்பவர்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உமக்கீடாய் ஒருவர்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உமக்கீடாய் ஒருவர் இல்லை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663</TotalTime>
  <Words>25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484</cp:revision>
  <dcterms:created xsi:type="dcterms:W3CDTF">2023-03-13T17:37:04Z</dcterms:created>
  <dcterms:modified xsi:type="dcterms:W3CDTF">2024-03-10T13:00:25Z</dcterms:modified>
</cp:coreProperties>
</file>