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 உமக்கன்றோ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மாட்சிமை உமக்கன்றோ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துதியும் புகழும் ஸ்தோத்திரமும்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தூயவர் உமக்கன்றோ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 – என்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அன்பர் இயேசுவுக்கே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விலையேறப் பெற்ற உம் இரத்தத்தால்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விடுதலை கொடுத்தீர்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இராஜாக்களுக்காக லேவியராக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ஊமக்கென தெரிந்து கொண்டீர்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வழி காட்டும் தீபம் துணையாளரே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தேற்றும் தெய்வமே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அன்பால் பெலத்தால்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அனல் மூட்டும் ஐயா அபிஷேக நாதரே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1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எப்போதும் இருக்கின்ற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இனிமேலும் வருகின்ற எங்கள் ராஜாவே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நாமம் வாழ்க உம் அரசு வருக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சித்தம் நிறைவேறுக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9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உம் வல்ல செயல்கள்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மிகவும் பெரிய அதிசயமன்றோ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தூய வழிகள் - நேர்மையான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சத்திய தீபமன்றோ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6094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653</TotalTime>
  <Words>91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454</cp:revision>
  <dcterms:created xsi:type="dcterms:W3CDTF">2023-03-13T17:37:04Z</dcterms:created>
  <dcterms:modified xsi:type="dcterms:W3CDTF">2024-03-10T11:51:31Z</dcterms:modified>
</cp:coreProperties>
</file>