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 இயேசு உயிர்த்துவிட்டார்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மன்னன் இயேசு ஜீவிக்கிறார்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ஜீவிக்கிறார்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ஜீவிக்கிறார்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மரணம் அவரைத் தடுத்து நிறுத்த முடியவில்லையே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கல்லறையோ கட்டிக்காக்க முடியவில்லையே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யூதசிங்கம் கிறிஸ்துராஜா வெற்றி பெற்றாரே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சோர்ந்துபோன மகனே நீ துள்ளிப்பாடிடு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அஞ்சாதே முதலும் முடிவும் இயேசுதானே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இறந்தாலும் எந்நாளும் வாழ்கின்றவர்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நாவினாலே அறிக்கைசெய்து மீட்படைவோம்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புதுபெலனால் நிரம்பிடுவோம்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கண்ணீரோடு மரியாள் போல அவரைத் தேடுவோம்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இயேசு நமக்கும் இன்று காட்சி தருவார்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கனிவோடு பெயர் சொல்லி அழைத்திடுவார்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கலக்கமின்றி காலமெல்லாம் சாட்சி பகர்வோம்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எம்மாவூர் சீடரோடு நடந்து சென்றார்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இறைவார்த்தை போதித்து ஆறுதல் தந்தார்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அப்பம் பிட்டு கண்களையே திறந்து வைத்தார்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 இயேசு நம்மோடு நடக்கின்றார்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95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649</TotalTime>
  <Words>114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448</cp:revision>
  <dcterms:created xsi:type="dcterms:W3CDTF">2023-03-13T17:37:04Z</dcterms:created>
  <dcterms:modified xsi:type="dcterms:W3CDTF">2024-03-10T11:39:43Z</dcterms:modified>
</cp:coreProperties>
</file>