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மா பாவியாம் என்னையும் - உம்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அன்பால் அணைத்தீரே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இயேசு ராஜா நன்றி - தம் சித்தம்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நிறைவேற உம் இரத்தம் தந்தீரே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இயேசு ராஜா நன்றி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paaviyaam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annaiththeerae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siththam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Niraivaera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nantri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குயவன் கையில் களிமண் போல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என்னைக் கொடுத்தேன்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பரிசுத்தமாய் என்னை வனையும்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ஆத்மபாரம் தந்து என்னை இன்றே நிரப்பும்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ஊழியம் செய்ய அனுப்பும்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Kuyavan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kalimann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koduththaen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Parisuththamaay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vanaiyum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Aathmapaaram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nirappum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ooliyam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anuppum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அனுப்பும்(2) உம் சேவை செய்திடவே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அனுப்பும்(2) என் தேசம் சந்திக்கவே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Anuppum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(2)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seythidavae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Anuppum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thaesam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santhikkavae</a:t>
            </a:r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98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இருள் சூழ்ந்த இடம் என்னை இன்றே அனுப்பும்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அழியும் மாந்தர் சந்திக்க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நரகாக்கினை நின்று ஜனம் இரட்சிக்க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அபிஷேகம் தந்து என்னை அனுப்பும்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anuppum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maanthar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santhikka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Narakaakkinai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iratchikka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Abishaekam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anuppum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21284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652</TotalTime>
  <Words>167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453</cp:revision>
  <dcterms:created xsi:type="dcterms:W3CDTF">2023-03-13T17:37:04Z</dcterms:created>
  <dcterms:modified xsi:type="dcterms:W3CDTF">2024-03-10T11:48:13Z</dcterms:modified>
</cp:coreProperties>
</file>