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Let me tell you, all my friends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About this joy I'm living in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Let me take the mic, go on and testify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How I was dead and then I came to life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 more living in the dark of night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Now everything's alright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I've been changed, I've been saved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Brand new day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I've been changed, I've been changed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Tell me why would I turn back now?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There's no end to the love I've found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Future's bright and there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ain't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no doubt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I've been changed, I've been changed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 my heartbreak fades away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Like a book when you turn the page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Let me take the mic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I've been changed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Woo-oh, woo-oh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Woo-oh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I've been changed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Woo-oh, woo-oh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Woo-oh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35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put my hands in the air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'Cause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 know You're there (Your love, it's something magical)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put my hands in the air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'Cause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You heard my prayer (A transformation radical)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put my hands in the air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'Cause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 know You're there (I know it's supernatural)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put my hands in the air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'Cause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You heard my prayer (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wooh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wooh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wooh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I've been changed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848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Let 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 tell you now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Woo-oh, woo-oh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Woo-oh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I've been changed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Woo-oh, woo-oh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Woo-oh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00571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707</TotalTime>
  <Words>250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634</cp:revision>
  <dcterms:created xsi:type="dcterms:W3CDTF">2023-03-13T17:37:04Z</dcterms:created>
  <dcterms:modified xsi:type="dcterms:W3CDTF">2024-06-09T08:35:12Z</dcterms:modified>
</cp:coreProperties>
</file>