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லேசான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காரியம், இதுவும் லேசான காரியம்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பெலன் உள்ளவன், பெலன் அற்றவன்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பெலன் உள்ளவன், பெலன் இல்லாதவன்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யாராய் இருந்தாலும் உதவிகள் செய்வது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லேசான காரியம், என் இயேசுவுக்கு லேசான காரியம்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attravan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illathavan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2800" dirty="0"/>
          </a:p>
          <a:p>
            <a:pPr algn="ctr"/>
            <a:endParaRPr lang="en-IN" sz="28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மண்ணைப் பிசைந்து மனிதனைப் படைத்தது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மண்ணான மனிதர்க்கு மன்னாவை தருவது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இயேசுவுக்கு லேசான காரியம் --- லேசான காரியம்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pisainthu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கூழாங்கல்லாலே கோலியாத் வீழ்ந்தது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ஆழ்கடல் மீனதில் வரிப்பணம் காண்பது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இயேசுவுக்கு லேசான காரியம் --- லேசான காரியம்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Koolaang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kalaalae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goliyaath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veelnthathu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(2)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Aalkadal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meenathil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varipanam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kaanpathu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(2)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yesuvuku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kariyam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கற்பாறை போல் கடல் மேல் நடப்பது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கற்சாடி நீரை கனிரசமாக்குவது லேசான காரியம்(2)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இயேசுவுக்கு லேசான காரியம் --- லேசான காரியம்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Karpaarai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karsaadi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kanirasamaakuvathu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உயிர் அற்ற சடலத்தை உயிர் பெற செய்வது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தீராத நோய்களை வார்த்தையால் தீர்ப்பதும்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இயேசுவுக்கு லேசான காரியம் --- லேசான காரியம்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sadalathai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theerpathum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இடறிய மீனவனை சீஷனாய் மாற்றுவது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இடையனை கோமகனாய் அரியணை ஏற்றுவதும் லேசான காரியம்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இயேசுவுக்கு லேசான காரியம் --- லேசான காரியம்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meenavanai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seeshanaai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matruvathu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Idaiyanai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komaganaai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ethruvathum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3748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740</TotalTime>
  <Words>363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573</cp:revision>
  <dcterms:created xsi:type="dcterms:W3CDTF">2023-03-13T17:37:04Z</dcterms:created>
  <dcterms:modified xsi:type="dcterms:W3CDTF">2023-10-26T17:42:08Z</dcterms:modified>
</cp:coreProperties>
</file>