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குயவனே உம் கையில் களிமண் நான்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உடைத்து உருவாக்கும்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சித்தம் அல்ல உம் சித்தம் நாதா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தருகிறேன் உம் கையிலே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kuyavanae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kalimann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Utaiththu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uruvaakkum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siththam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siththam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naathaa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Tharukiraen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kaiyilae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என்னைத் தருகிறேன் தருகிறேன்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கரத்தில் என்னைப் படைக்கிறேன்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படைக்கிறேன் உம் பாதத்தில்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Ennaith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tharukiraen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tharukiraen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karaththil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ennaip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pataikkiraen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Pataikkiraen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paathaththil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சேவைக்காக என்னை தருகிறேன்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வனைந்திடும் உம் சித்தம் போல்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எனக்காக வாழாமல் உமக்காக வாழ்ந்திட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உருவாக்குமே உருவாக்குமே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sevaikkaaka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tharukiraen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Vanainthidum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siththam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Enakkaaka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vaalaamal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umakkaaka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vaalnthida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Uruvaakkumae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uruvaakkumae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623CED-55A6-CCE9-83C8-DCFA52F707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360A2241-2DAB-55BA-30FA-C4C336C5E2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உமக்காகவே நான் வாழ்ந்திட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வனைந்திடும் உம் சித்தம் போல் -உம்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சித்தம் செய்திடவே உம் சத்தம் கேட்டிடவே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உருவாக்குமே உருவாக்குமே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Umakkaakavae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vaalnthida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Vanainthidum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siththam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pol -um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Siththam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seythidavae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kaettidavae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Uruvaakkumae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uruvaakkumae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617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FE6923-090F-6A69-7F9B-71231F76B8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FE4DAE05-46D9-BA28-AA98-8DCFA31585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வருகையில் உம்மோடு நான்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வந்திட என்னை மாற்றுமே ஓய்வின்றி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உம்மைப் பாட ஓயாமல் உம்மைத் துதிக்க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உருவாக்குமே உருவாக்குமே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varukaiyil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ummodu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Vanthida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maattumae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oyvinti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Ummaip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oyaamal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ummaith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thuthikka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Uruvaakkumae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uruvaakkumae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917752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26</TotalTime>
  <Words>170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121</cp:revision>
  <dcterms:created xsi:type="dcterms:W3CDTF">2023-03-13T17:37:04Z</dcterms:created>
  <dcterms:modified xsi:type="dcterms:W3CDTF">2024-03-02T10:13:00Z</dcterms:modified>
</cp:coreProperties>
</file>