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குளிர் காலம் பனி நேரம்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நம் தேவன் வந்துதித்தார்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மறை நூலை நிறைவேற்ற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நம் மன்னவன் அவதரித்தார் 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Kulir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kaalam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pani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neram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vanthuthithaar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noolai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niraivetra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manavan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avatharithaar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வார்த்தையவர் இங்கு வந்துதித்தார்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அவர் நம்மிடையே என்றும் குடி கொள்வார்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பூமியின் பாவங்கள் அகன்றிடவே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பாலனாய் நம்மிலே வந்துதித்தார்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தேவ பாலனாய் நம்மிலே வந்துதித்தார்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குளிர் காலம் பனி நேரம்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Vaarthaiyaaga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ingu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vanthuthithaar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namilae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kudi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kolvar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Boomiyin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paavangal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agandridavae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Balanaai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namilae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vanthuthithaar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balanaai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namilae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vanthuthithaar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Kulir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kaala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pani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neram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உன்னத தேவன் உதித்துவிட்டார்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அவர் உன்னதத்தில் நம்மை நிறுத்திடுவார்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பூமியின் பாவங்கள் அகன்றிடவே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பாலனாய் நம்மிலே வந்துதித்தார்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தேவ பாலனாய் நம்மிலே வந்துதித்தார்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குளிர் காலம் பனி நேரம்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Unnatha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uthithuthithaar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unathathil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niruthiduvar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Boomiyin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paavangal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agandridavae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Balanaai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namilae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vanthuthithaar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balanaai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namilae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vanthuthithaar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Kulir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kaala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pani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neram</a:t>
            </a:r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23</TotalTime>
  <Words>172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96</cp:revision>
  <dcterms:created xsi:type="dcterms:W3CDTF">2023-03-13T17:37:04Z</dcterms:created>
  <dcterms:modified xsi:type="dcterms:W3CDTF">2024-03-02T09:55:45Z</dcterms:modified>
</cp:coreProperties>
</file>