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கிறிஸ்துவுக்குள் வாழும் எனக்கு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எப்போதும் வெற்றி உண்டு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வெற்றி உண்டு வெற்றி உண்டு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Kiristhuvukkul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என்னென்ன துன்பம் வந்தாலும்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கலங்கிடவே மாட்டேன்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யார் என்ன சொன்னாலும்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சோர்ந்து போகமாட்டேன்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Ennenna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thunpam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maattaen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sornthu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pokamaattaen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ராஜா முன்னே செல்கிறார்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வெற்றி பவனி செல்கிறார்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குருத்தோலை கையில் எடுத்து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ஓசன்னா பாடிடுவேன்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selkiraar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pavani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selkiraar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Kuruththolai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osannaa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paadiduvaen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சாத்தானின் அதிகாரமெல்லாம்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நேசர் பறித்துக் கொண்டார்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சிலுவையில் அறைந்து விட்டார்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காலாலே மிதித்து விட்டார்-இயேசு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Saaththaanin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athikaaramellaam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pariththuk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Kaalaalae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mithiththu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vittar-Yesu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A381B7-110E-0CE8-1A50-D167DD7B7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742D4015-69CC-C82D-23E4-73DB8C052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பாவங்கள் போக்கிவிட்டார்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சாபங்கள் நீக்கி விட்டார்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இயேசுவின் தழும்புகளால்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சுகமானேன் சுகமானேன்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pokkivittar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Saapangal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thalumpukalaal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Sukamaanaen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sukamaanaen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25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07BA2F-4FC1-4B18-444F-D01D935EEA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7A7875B4-B4DE-879B-F633-5BA920D12C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மேகங்கள் நடுவினிலே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நேசர் வரப்போகிறார்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கரம்பிடித்து அழைத்துச் செல்வார்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கண்ணீரெல்லாம் துடைப்பார்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Maekangal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naduvinilae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varappokiraar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Karampitiththu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alaiththuch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Kannnneerellaam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thutaippaar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20072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22</TotalTime>
  <Words>170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90</cp:revision>
  <dcterms:created xsi:type="dcterms:W3CDTF">2023-03-13T17:37:04Z</dcterms:created>
  <dcterms:modified xsi:type="dcterms:W3CDTF">2024-03-02T09:51:48Z</dcterms:modified>
</cp:coreProperties>
</file>