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கிருபையால் நிலை நிற்கின்றோம்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கிருபையால் நிலை நிற்கின்றோம்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கிருபையால் நிலை நிற்கின்றோம்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கிருபை கிருபை (8)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கிருபையால் நிலை நிற்கின்றோம்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(1) பேரை சொல்லி அழைத்ததும் உங்க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பெரியவனாக்கியதும் உங்க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பேரை சொல்லி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கிருபை கிருபை (8)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கிருபையால் நிலை நிற்கின்றோம்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(2) நீதிமானாய் மாற்றியது உங்க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நித்தியத்தில் சேர்ப்பது உங்க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நீதிமானாய் மாற்றியது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கிருபை கிருபை (8)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கிருபையால் நிலை நிற்கின்றோம்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(3) கட்டுகளை நீக்கியது உங்க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காயங்களை கட்டியது உங்க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கட்டுகளை நீக்கியது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கிருபை கிருபை (8)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கிருபையால் நிலை நிற்கின்றோம்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ADD716-5CF5-55D2-0902-05828FAC8D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A01C0DD-727C-57A3-ADF7-D022CADFB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(4) வல்லமையை அளித்தது உங்க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எனக்கு வரங்களை கொடுத்தது உங்க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வல்லமையை அளித்தது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கிருபை கிருபை (8)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கிருபையால் நிலை நிற்கின்றோம்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363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B7FCCC-41FE-A34A-A02E-1AFBB033B8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B2B580C5-C509-7DEB-8AF5-E0157FCFA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கிருபையை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கொண்டாடுகிறோம்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கிருபையை கொண்டாடுகிறோம்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 கிருபை (8)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3437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19</TotalTime>
  <Words>153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72</cp:revision>
  <dcterms:created xsi:type="dcterms:W3CDTF">2023-03-13T17:37:04Z</dcterms:created>
  <dcterms:modified xsi:type="dcterms:W3CDTF">2024-03-02T09:29:03Z</dcterms:modified>
</cp:coreProperties>
</file>