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 மேலானதே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 மேலானதே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-- கிருபை மேலானதே (2)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(1) ஜீவனைப் பார்க்கிலும்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 மேலானதே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வாழ்க்கையைப் பார்க்கிலும்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 மேலானதே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-- கிருபை மேலானதே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(2) போக்கிலும் வரத்திலும்;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காத்தது கிருபையே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கால்கள் இடறாமல்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காத்தது கிருபையே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-- கிருபை மேலானதே (2)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(3) பலவீன நேரங்களில்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 மேலானதே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சோர்வுண்ட வேளைகளில்;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 என்னைத் தாங்கிற்றே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-- கிருபை மேலானதே (2)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ADD716-5CF5-55D2-0902-05828FAC8D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A01C0DD-727C-57A3-ADF7-D022CADFB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(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4) கஷ்டத்தின் நேரங்களில்;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 என்னைக் காத்ததே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கண்ணீரின் மத்தியிலும்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 என்னைத் தேற்றுதே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-- கிருபை மேலானதே (2)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3639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18</TotalTime>
  <Words>124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</cp:revision>
  <dcterms:created xsi:type="dcterms:W3CDTF">2023-03-13T17:37:04Z</dcterms:created>
  <dcterms:modified xsi:type="dcterms:W3CDTF">2024-03-02T09:24:41Z</dcterms:modified>
</cp:coreProperties>
</file>