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கருவாகும் முன்னே அறிந்தவரே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உருவான பின்னும் ஆதரித்தீரே-2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ஒரு சேதமும் நேரிடாமலே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கரங்களால் வளர்த்தவரே-2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Karuvagam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arindhavarae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pinnum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aatharitheerae-2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sethamum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neridamalae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karangalaal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valarthavarae-2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எல்ரோயீ நீர் என்னை கண்டதாலே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எல்ரோயீ உம்மால் நான் பிழைத்துக்கொண்டேன்-2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சொல்வேன் நன்றி சொல்வேன்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ஒவ்வொரு சுவாசத்திலும்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சொல்லும் நன்றி சொல்லும்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விடும் மூச்சுக்காற்றும்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Elroyee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kandathaalae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Elroyee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pilaithukondaen-2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Ovvaru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suvasathilum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solum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solum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moochukaatrum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9EED9-E0AD-C1C6-B556-428B7EDACB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D7E0F231-818C-8AB5-DD87-A8D273A42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என் தாழ்வில் என்னை நினைத்தவரே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எனக்காக யாவும் செய்தவரே-2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ஒரு மனமும் இரங்கவில்லையே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தேடி வந்தவர் நீர் ஒருவரே-2-எல்ரோயீ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thaalvil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seithavarae-2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irangavillaiyae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ovuvarae-2-Elroyee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556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20BF29-7CEC-FF68-3791-2A732E0E7F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CD313D5A-385F-7D56-5327-71E19BF7BA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நான் என்று சொல்ல எதுவுமே இல்லை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பெற்றதெல்லாம் உந்தனின் தயவு-2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ஒரு தகுதியும் எனக்கில்லையே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கிருபையால் உயர்த்தினீரே-2-எல்ரோயீ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ethuvumae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petrathellam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thayavu-2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thaguthiyum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enakillaiyae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uyarthineerae-2-Elroyee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1884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3714</TotalTime>
  <Words>167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88</cp:revision>
  <dcterms:created xsi:type="dcterms:W3CDTF">2023-03-13T17:37:04Z</dcterms:created>
  <dcterms:modified xsi:type="dcterms:W3CDTF">2024-02-28T02:17:46Z</dcterms:modified>
</cp:coreProperties>
</file>