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கர்த்தாவே நீர் மாட்சிமை நிறைந்தவரே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 மகிமைக்கெல்லாம்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பாத்திரரே – உந்தன்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நாமம் உயர்த்தி பாடி ஆராதிப்பேன்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makimaikkellaam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paaththirarae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aaraathippaen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 – உந்தன்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நாமம் உயர்த்தி பாடி ஆராதிப்பேன்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Aaraathanai aaraathanai – Unthan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 uyarththi paati aaraathippaen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மகத்துவமும் பேர் புகழும்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கரத்திலிருக்கின்றதே – எந்த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மனிதனையும் மேன்மைப்படுத்த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உம்மால் ஆகுமே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Makaththuvamum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paer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pukalum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karaththilirukkintathae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–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Entha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Manithanaiyum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maenmaippaduththa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Ummaal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aakumae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ஐசுவரியமும் ஆனந்தமும்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கரத்திலிருக்கின்றதே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 மனிதனையும் உயர்த்திடவே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உம்மால் ஆகுமே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Aisuvariyamum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karaththilirukkintathae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சத்தியமும் ஜீவனுமே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கரத்திலிருக்கின்றதே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 மனிதனையும் விடுவித்திட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உம்மால் ஆகுமே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Saththiyamum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karaththilirukkintathae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viduviththida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128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635</cp:revision>
  <dcterms:created xsi:type="dcterms:W3CDTF">2023-03-13T17:37:04Z</dcterms:created>
  <dcterms:modified xsi:type="dcterms:W3CDTF">2024-09-20T17:55:13Z</dcterms:modified>
</cp:coreProperties>
</file>