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21-06-2023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21-06-2023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21-06-2023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21-06-2023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21-06-2023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21-06-2023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21-06-2023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21-06-2023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21-06-2023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கர்த்தருக்குக் காத்திருப்போர்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வெட்கப்பட்டு போவதில்லை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நிச்சயமாய் முடிவு உண்டு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நம்பிக்கை வீண் போகாது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காத்திருப்பேன் காத்திருப்பேன்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அற்புதங்கள் பெறும் வரை காத்திருப்பேன்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Karththarukkuk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kaaththiruppor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Vetkappattu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povathillai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Nichchayamaay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mutivu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unndu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Nampikkai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veenn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pokaathu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Kaaththiruppaen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kaaththiruppaen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Arputhangal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kaaththiruppaen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514350" indent="-514350" algn="ctr">
              <a:buAutoNum type="arabicPeriod"/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குறித்த காலத்திலே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தரிசனம் நிறைவேற்றுவார் –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பொய் சொல்லாது நிச்சயம் வரும்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தாமதித்தாலும் அதற்காய் காத்திருப்பேன்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Kuriththa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kaalaththilae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Tharisanam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niraivaettuvaar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Poy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sollaathu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nichchayam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varum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Thaamathiththaalum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atharkaay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kaaththiruppaen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அனைத்தையும் இழந்தாலும்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உறவுகள் பிரிந்தாலும்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அழைத்தவரோ உண்மையுள்ளவர்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சுக வாழ்வை சீக்கிரம் துளிர்க்கச் செய்வார்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Latha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Anaiththaiyum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ilanthaalum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Uravukal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pirinthaalum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Alaiththavaro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unnmaiyullavar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Suka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vaalvai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seekkiram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thulirkkach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seyvaar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விடுதலைக் (என் விடியலைக்) காணும் வரை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முழங்காலில் காத்திருப்பேன்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பெலப்படுவேன் எழும்பிடுவேன்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கழுகைப்போல உயர பறந்திடுவேன்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Viduthalaik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vidiyalaik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Mulangaalil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kaaththiruppaen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Pelappaduvaen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elumpiduvaen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Kalukaippola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paranthiduvaen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73900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577</TotalTime>
  <Words>155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Sasi Kala</cp:lastModifiedBy>
  <cp:revision>373</cp:revision>
  <dcterms:created xsi:type="dcterms:W3CDTF">2023-03-13T17:37:04Z</dcterms:created>
  <dcterms:modified xsi:type="dcterms:W3CDTF">2023-06-21T02:10:22Z</dcterms:modified>
</cp:coreProperties>
</file>