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கர்த்தர் கிருபை என்றுமுள்ளது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என்றென்றும் மாறாதது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ஆண்டுகள் தோறும் ஆண்டவர் கிருபை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ஆண்டு நடத்திடுதே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entumullathu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Ententum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maaraathathu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Aanndukal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aanndavar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Aanndu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nadaththiduthae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கர்த்தர் நல்லவர்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நம் தேவன் பெரியவர்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பெரியவர், பரிசுத்தர் கிருபைகள் நிறைந்தவர்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உண்மையுள்ளவர்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nallavar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periyavar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Periyavar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kirupaikal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nirainthavar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Unnmaiyullavar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D9EED9-E0AD-C1C6-B556-428B7EDACB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D7E0F231-818C-8AB5-DD87-A8D273A426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25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கடந்த ஆண்டு முழுவதும் நம்மை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கரத்தைப் பிடித்து நடத்தினாரே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தகப்பன் பிள்ளையை சுமப்பது போல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தோளில் சுமந்து நடத்தினாரே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Kadantha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aanndu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muluvathum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nammai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Karaththaip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pitiththu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nadaththinaarae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Thakappan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pillaiyai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sumappathu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Tholil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nadaththinaarae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556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20BF29-7CEC-FF68-3791-2A732E0E7F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CD313D5A-385F-7D56-5327-71E19BF7BA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25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வியாதி படுக்கை மரண நேரம்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பெலனற்ற வேளையில் தாங்கினாரே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விடுதலை தந்தார் பெலனும் சாட்சியாய் நம்மை நிறுத்தினாரே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Viyaathi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padukkai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naeram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Pelanatta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vaelaiyil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thaanginaarae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Viduthalai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pelanum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eenthaar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Saatchiyaay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niruththinaarae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618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2A6B33-CB72-DE9D-506D-9B7A9DC2F9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29A0FBFE-9184-6857-D6D8-472F251385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25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சோதனை நம்மை சூழ்ந்திட்ட நேரம்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வலக்கரத்தால் நம்மை தேற்றினாரே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வார்த்தையை அனுப்பி நம்மோடு பேசி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தைரியப்படுத்தி நடத்தினாரே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Sothanai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soolnthitta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naeram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Valakkaraththaal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thaettinaarae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Vaarththaiyai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anuppi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nammodu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paesi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Thairiyappaduththi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nadaththinaarae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305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04EF3A-0DB9-E8F4-9162-E25B37CD2C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A774965D-799E-3725-AB6F-F36E36F0AF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25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கண்ணீர் கவலையாவையும் போக்க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கர்த்தர் இயேசு வருகின்றாரே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கலங்கிட வேண்டாம் பயப்பட வேண்டாம்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அவரோடு நாமும் பறந்து செல்வோம்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Kannnneer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kavalaiyaavaiyum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pokka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varukintarae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Kalangida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vaenndaam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payappada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vaenndaam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Avarodu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selvom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01724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27</TotalTime>
  <Words>188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81</cp:revision>
  <dcterms:created xsi:type="dcterms:W3CDTF">2023-03-13T17:37:04Z</dcterms:created>
  <dcterms:modified xsi:type="dcterms:W3CDTF">2024-02-25T12:17:06Z</dcterms:modified>
</cp:coreProperties>
</file>