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கர்த்தர் கரம் என் மேலங்க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கடுகளவும் பயமில்லங்க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Karam En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Melanga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Kadukalavum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Payamillanga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3200" b="1" i="0" dirty="0">
                <a:effectLst/>
                <a:latin typeface="Times New Roman" panose="02020603050405020304" pitchFamily="18" charset="0"/>
              </a:rPr>
              <a:t>ஏந்திடுவார் என்னைத் தாங்கிடுவார்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இறுதிவரை என்னை நடத்திடுவார்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Yenthiduvaar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Ennaith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Thaangiduvaar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Iruthivarai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Nadaththiduvaar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5D9EED9-E0AD-C1C6-B556-428B7EDACB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D7E0F231-818C-8AB5-DD87-A8D273A426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2. ஊட்டிடுவார் தாலாட்டிடுவார்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எதிரி வந்தால் எத்திடுவார்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Ootiduvaar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Thaalaatiduvaar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Ethiri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Eththiduvaar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- 2</a:t>
            </a:r>
            <a:endParaRPr lang="en-IN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855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0BF29-7CEC-FF68-3791-2A732E0E7F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CD313D5A-385F-7D56-5327-71E19BF7BA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3. அணைப்பாரே அரவணைப்பாரே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அள்ளி அள்ளி முத்தம் கொடுப்பாரே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Anaippaare Aravanaippaare</a:t>
            </a:r>
            <a:br>
              <a:rPr lang="fi-FI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6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Alli Alli Muththam Koduppaare - 2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618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2A6B33-CB72-DE9D-506D-9B7A9DC2F9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29A0FBFE-9184-6857-D6D8-472F251385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4. இரத்தத்தாலே கழுவுகிறார்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இரட்சிப்பாலே உடுத்துகிறார்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Raththaththaale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Kazhuvukiraar</a:t>
            </a:r>
            <a:br>
              <a:rPr lang="en-IN" sz="3200" dirty="0"/>
            </a:br>
            <a:r>
              <a:rPr lang="en-IN" sz="3200" b="1" i="0" dirty="0" err="1">
                <a:effectLst/>
                <a:latin typeface="Arial" panose="020B0604020202020204" pitchFamily="34" charset="0"/>
              </a:rPr>
              <a:t>Ratchippaale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</a:rPr>
              <a:t>Uduththukiraar</a:t>
            </a:r>
            <a:r>
              <a:rPr lang="en-IN" sz="3200" b="1" i="0" dirty="0">
                <a:effectLst/>
                <a:latin typeface="Arial" panose="020B0604020202020204" pitchFamily="34" charset="0"/>
              </a:rPr>
              <a:t>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7305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04EF3A-0DB9-E8F4-9162-E25B37CD2C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A774965D-799E-3725-AB6F-F36E36F0AF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5. தாலாட்டுவார் சீராட்டுவார்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வாலாக்காமல் தலையாக்குவார்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Thaalaattuvaar Seeraattuvaar</a:t>
            </a:r>
            <a:br>
              <a:rPr lang="fi-FI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Vaalaakkaamal Thalaiyaakkuvaar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1017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C6E40E-1C84-9FA8-D679-B4055E94F33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1A7727AB-FBC0-E91A-0E7F-A4719088C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25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>
                <a:effectLst/>
                <a:latin typeface="Times New Roman" panose="02020603050405020304" pitchFamily="18" charset="0"/>
              </a:rPr>
              <a:t>6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. பறித்துக் கொள்ள முடியாதுங்க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ஒருவராலும் முடியாதுங்க – 2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sv-SE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Pariththuk Kolla Mudiyaathunga</a:t>
            </a:r>
            <a:br>
              <a:rPr lang="sv-SE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v-SE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Oruvaraalum Mudiyaathunga - 2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2144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25</TotalTime>
  <Words>136</Words>
  <Application>Microsoft Office PowerPoint</Application>
  <PresentationFormat>Widescreen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80</cp:revision>
  <dcterms:created xsi:type="dcterms:W3CDTF">2023-03-13T17:37:04Z</dcterms:created>
  <dcterms:modified xsi:type="dcterms:W3CDTF">2024-02-25T12:08:11Z</dcterms:modified>
</cp:coreProperties>
</file>