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எனக்காய் யாவையும் செய்து முடிப்பார்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சொன்னதை செய்யும்வரை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கைவிடுவதில்லை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mudipar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Sonnadhai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viduvathillai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எனக்காய் கர்த்தர் எனக்காய்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யாவையும் செய்து முடிப்பார்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எனக்காய் கர்த்தர் எனக்காய்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மலைகளை பெயர்ப்பாரே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mudipar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peyarpaare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சொன்னது நடக்குமோ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 சந்தேகம்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நினைத்தது நிலைநிற்குமோ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 பயமும் இல்லை – கர்த்தர்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sonnadhu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nadakkumo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sandhegam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illai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ninaithathu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nilai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nirkkumo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bayamum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Karthar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0BF29-7CEC-FF68-3791-2A732E0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D313D5A-385F-7D56-5327-71E19BF7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 நிந்தனை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இல்லை என்றீரே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இழந்ததைத் திரும்பவும்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தருவேன் என்றீரே – கர்த்தர்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nirandharam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ilandhadhai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thirumbavum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188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</TotalTime>
  <Words>131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</cp:revision>
  <dcterms:created xsi:type="dcterms:W3CDTF">2023-03-13T17:37:04Z</dcterms:created>
  <dcterms:modified xsi:type="dcterms:W3CDTF">2024-02-25T12:00:50Z</dcterms:modified>
</cp:coreProperties>
</file>