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22-04-2023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காரியத்தைக் கைக்கூடி வரப்பண்ணுவார்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சுதந்திரத்தை நிச்சயமாய் பிடிக்கச் செய்வார்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varapannuvaar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Suthanthirathai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nichayamaai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இது கிருபையின் நேரம், மகிமையின் ஆண்டு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காரியங்கள் வாய்க்கப்பண்ணும் நேரம்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2800" dirty="0">
                <a:latin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vaaikapannum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2)</a:t>
            </a:r>
            <a:br>
              <a:rPr lang="en-IN" sz="2400" dirty="0"/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அல்லேலுயா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காரியங்கள் வாய்க்கப்பண்ணும் நேரம் (4)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Kaariyangal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vaaikapannum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(4)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2800" dirty="0"/>
            </a:b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நினைப்பதற்கும் ஜெபிப்பதற்கும் அதிகமாக செய்திடுவாரே</a:t>
            </a:r>
            <a:br>
              <a:rPr lang="ta-IN" sz="28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28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கேட்டதெல்லாம் நிறைவேற்றி என் தகப்பன் உயர்த்திடுவாரே (2)</a:t>
            </a:r>
            <a:br>
              <a:rPr lang="ta-IN" sz="28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28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கொடுத்த வாக்குத்தத்தம் </a:t>
            </a:r>
            <a:r>
              <a:rPr lang="en-IN" sz="28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Complete ah </a:t>
            </a:r>
            <a:r>
              <a:rPr lang="ta-IN" sz="28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தந்திடுவாரே</a:t>
            </a:r>
            <a:br>
              <a:rPr lang="ta-IN" sz="28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28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கண்ணீர் ஜெபமெல்லாம் களிப்பாக மாற்றிடுவாரே</a:t>
            </a:r>
            <a:br>
              <a:rPr lang="ta-IN" sz="28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28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இயேசு ராஜா என்ன ராஜாவா மாற்றிடும் நேரம் (2)</a:t>
            </a:r>
            <a:endParaRPr lang="en-IN" sz="2800" b="1" i="0" dirty="0">
              <a:effectLst/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Ninaipatharkum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jebipatharkum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athigamaai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seithiduvaare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kethathellam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niraivetri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thagappan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uyarthiduvaare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vaakuthatham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complete 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thanthiduvare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வலது இடது பக்கம் பெருக கிருபை செய்திடுவாரே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புதிய ஆசீகளை பிரதிஷ்டை செய்து தந்திடுவாரே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கடனே இல்லாமல் அள்ளிக்கொடுக்க வைத்திடுவாரே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இனி வெட்கம் இல்லாம தலை நிமிரச் செய்திடுவாரே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ராஜா என்ன ராஜாவா மாற்றிடும் நேரம்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seithiduvaare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aasigalai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pirathishthai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thanthiduvare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allikoduka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vaithiduvare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illama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nimira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seithiduvare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15</TotalTime>
  <Words>217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Latha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45</cp:revision>
  <dcterms:created xsi:type="dcterms:W3CDTF">2023-03-13T17:37:04Z</dcterms:created>
  <dcterms:modified xsi:type="dcterms:W3CDTF">2023-04-22T17:58:42Z</dcterms:modified>
</cp:coreProperties>
</file>