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elj;jpLthu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fz;kzp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elj;jpLthu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pitiththu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nadaththiduvaar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Kannmanni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nadaththiduvaar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fyq;fplhNj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jpifj;jplhNj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gae;jplhNj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Kalangidaathae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thikaiththidaathae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payanthidaathae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9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gLFopapy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tpOe;jhYk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guj;jpypUe;J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f;fpLthu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mf;fpdpapy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Nrjg;gLj;j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KbahNj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fyq;fplhNj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Padukuliyil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vilunthaalum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Paraththilirunthu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thookkiduvaar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sethappaduththa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mutiyaathae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kalangidaathae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MWfis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cd;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Gus;tjpy;iy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fhupUspy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ghijf;F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ntspr;rkhf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Ug;ghNu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fyq;fplhNj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puralvathillai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Kaarirulil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velichchamaaka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kalangidaathae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5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Roy; </a:t>
            </a:r>
            <a:r>
              <a:rPr lang="en-US" sz="3200" b="1" dirty="0" err="1">
                <a:latin typeface="Bamini" pitchFamily="2" charset="0"/>
              </a:rPr>
              <a:t>fhw;W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R+o;e;jhYk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Nrhjidapy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mkpo;e;jhYk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Nrhu;e;jplhNj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mizg;ghNu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fyq;fplhNj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Sothanaiyil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amilnthaalum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Sornthidaathae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annaippaarae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kalangidaathae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130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</TotalTime>
  <Words>21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85</cp:revision>
  <dcterms:created xsi:type="dcterms:W3CDTF">2014-06-24T15:50:24Z</dcterms:created>
  <dcterms:modified xsi:type="dcterms:W3CDTF">2020-07-01T02:59:12Z</dcterms:modified>
</cp:coreProperties>
</file>