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கன்மலையின் மறைவில்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உள்ளங்கையின் நடுவில்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கண்களின் கருவிழிகளை போல்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இம்மட்டும் காத்தீரே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maraivil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Ullangaiyil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karuviligalai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சகலத்தையும் செய்ய வல்லவரே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நினைத்தது தடைபடாது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அதினதின் காலத்தில் நேர்த்தியாய்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செய்து முடிப்பவரே (2) – கன்மலையின்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Sagalathaiyum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thadaipadathu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Athinathin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nerthiyaai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Kanmalaiyin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9EED9-E0AD-C1C6-B556-428B7EDAC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7E0F231-818C-8AB5-DD87-A8D273A42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நாளை நாளுக்காக கவலை வேண்டாம்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காகத்தை கவனி என்றீர்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ஏழை நான் கூப்பிட்ட போதெல்லாம்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இரங்கி பதில் அளித்தீர் (2) – கன்மலையின்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naalukaga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vaendam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Kagathai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koopitha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pothelam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Kanmalaiyin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5694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16</TotalTime>
  <Words>130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</cp:revision>
  <dcterms:created xsi:type="dcterms:W3CDTF">2023-03-13T17:37:04Z</dcterms:created>
  <dcterms:modified xsi:type="dcterms:W3CDTF">2024-02-25T10:26:31Z</dcterms:modified>
</cp:coreProperties>
</file>