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கன்மலையானவர் துதிக்கப்படுவீராக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இரட்சிப்பின் தேவன் உயர்த்தப்படுவீராக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என் கன்மலை என் கோட்டை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இரட்சகர் என்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நம்பும் துருகம் என் கேடகம்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உயர்ந்த அடைக்கலம் இரட்சண்ய கொம்பு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Kanmalaiyaanavar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Thuthikapaduveeraaga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Ratchippin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Dhevan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Uyarthapaduveeraaga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Kottai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Ratchagar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Dhevan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Thurugam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Ketagamv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Adaikkalam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Ratchanya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Kombu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பெலனாகிய கர்த்தாவே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உம்மில் அன்பு கூறுவேன்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Belanaakiya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Karthaave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Anbu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Kooruven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9EED9-E0AD-C1C6-B556-428B7EDACB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7E0F231-818C-8AB5-DD87-A8D273A42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ஆபத்து நாளில் எதிரிட்டு வந்தார்கள்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கர்த்தரோ ஆதரவாயிருந்தீர்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விசாலமான இடத்திலே என்னை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கொண்டு வைத்து நீர் தப்புவித்தீர்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Aabathu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Edhiritu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Vandhaargal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Aadharavaayiruntheer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Visaalamaana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Idathile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Thappuvitheer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5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E84E3E-B631-1C70-AD31-6D7AF93DB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83073F6D-EAE8-0713-87A2-0C986D147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என்னிலும் அதிக பலவான்கள் பகைஞர்கள்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நெருக்கும் போது நான் அபயமிட்டேன்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உயரத்திலிருந்து உம் கரம் நீட்டி என்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கரம் பிடித்து தூக்கி விட்டீர்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balavaangal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Pagaignargal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Abayamiten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Uyarathiliruthu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Karam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27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D17233-B45B-EA69-C62E-9FBB2D193C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232D1386-37BD-F2B9-1075-590903D9B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கால்களை மான்களின் கால்களை போலாக்கி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 ஸ்தலங்களில் என்னை நிறுத்தினீரே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கைகளை போருக்கு பழக்குவித்தீரே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வெண்கல வில்லையும் வளைத்திடுவேன்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Maankalin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Polaaki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Sthalangkalil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Niruthineere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Kaikalai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Poaruku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Pazhakuvitheere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Venkala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Valaithiduven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84540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</TotalTime>
  <Words>225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</cp:revision>
  <dcterms:created xsi:type="dcterms:W3CDTF">2023-03-13T17:37:04Z</dcterms:created>
  <dcterms:modified xsi:type="dcterms:W3CDTF">2024-02-25T10:18:42Z</dcterms:modified>
</cp:coreProperties>
</file>