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கண்ணீரின் பாதையெல்லாம்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போல் காத்தீர்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வெட்கத்தில் விழுந்திடாமல்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கரத்தில் ஏந்தினீரே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vilunthidamal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இயேசுவே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என்றுமே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ஜீவிய காலமெல்லாம்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பின் செல்லுவேன்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கண்ணீரின் பாதையெல்லாம்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 உம்மையே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கண்ணீரின் பாதையெல்லாம்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kalamellam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104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61</cp:revision>
  <dcterms:created xsi:type="dcterms:W3CDTF">2023-03-13T17:37:04Z</dcterms:created>
  <dcterms:modified xsi:type="dcterms:W3CDTF">2024-02-25T10:13:37Z</dcterms:modified>
</cp:coreProperties>
</file>