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கல்வாரி மாமலை ஓரம்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கொடும் கோர காட்சி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கண்ணில் நீர் வடிந்திடுததே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மேய்ப்பர் இயேசு அதோ..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Maalaiyoram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Valinthiduthae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Atho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எருசலேமின் வீதிகளில்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ரத்த வெள்ளம் கோலமிட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திருக்கோலம் நிந்தனையா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உருக் குலைந்து சென்றனரே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Yerusalaemin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Veethikalil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Kolamida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Thirukolam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Ninthanaiyaal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Urukulainthu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Sentanarae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சிலுவை தன் தோள் அதிலே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சிதறும் தன் வேர்வையிலே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சிறுமை அடைந்தவராய்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நிந்தனை பல சகித்தார்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நிந்தனை நமக்காய் சகித்தார்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Tholathilae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Vaervaiyilae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Adainthavaraai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Sakithaar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102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</cp:revision>
  <dcterms:created xsi:type="dcterms:W3CDTF">2023-03-13T17:37:04Z</dcterms:created>
  <dcterms:modified xsi:type="dcterms:W3CDTF">2024-02-25T09:57:08Z</dcterms:modified>
</cp:coreProperties>
</file>