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கள்ளமில்லா உந்தன் அன்பினால்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எனக்குள்ளதெல்லாம் மறந்தேன் (2)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கல்லும் முள்ளும் எந்தன் வாழ்வில்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என்னை அணைத்திட்ட விதம்தனை மறைவேன் (2)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528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>
                <a:effectLst/>
                <a:latin typeface="Times New Roman" panose="02020603050405020304" pitchFamily="18" charset="0"/>
              </a:rPr>
              <a:t>நான் </a:t>
            </a:r>
            <a:r>
              <a:rPr lang="ta-IN" sz="3200" b="1" i="0" dirty="0">
                <a:effectLst/>
                <a:latin typeface="Times New Roman" panose="02020603050405020304" pitchFamily="18" charset="0"/>
              </a:rPr>
              <a:t>மறவேன் நான் மறவேன்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என்றென்றும் மறவேன் (2)</a:t>
            </a:r>
            <a:endParaRPr lang="en-IN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345076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12</TotalTime>
  <Words>34</Words>
  <Application>Microsoft Office PowerPoint</Application>
  <PresentationFormat>Widescreen</PresentationFormat>
  <Paragraphs>15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50</cp:revision>
  <dcterms:created xsi:type="dcterms:W3CDTF">2023-03-13T17:37:04Z</dcterms:created>
  <dcterms:modified xsi:type="dcterms:W3CDTF">2024-02-25T10:00:19Z</dcterms:modified>
</cp:coreProperties>
</file>