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மகனே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மகளே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கன்மலையாம் கிறிஸ்து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கைவிடவே மாட்டார் - 3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மலைகள் பெயர்ந்து போகலாம்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குன்றுகள் அசைந்து போகலாம்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மனதுருகும்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மாறிடவே மாட்டார் - 3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உலகம் வெறுத்துப் பேசலாம்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காரணமின்றி நகைக்கலாம்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படைத்தவரோ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உள்ளங்கையில் ஏந்துவார்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தீமை உன்னை அணுகாது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துன்பம் உறைவிடம் நெருங்காது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செல்லும் இடமெல்லாம்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தூதர்கள் காத்திடுவார்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61A0D-E8F3-A0BC-DEE9-A10DBE9A7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0E75924-1319-3E64-15A9-71209848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வியாதி வறுமை நெருக்கலாம்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சோதனை துன்பம் சூழலாம்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மீட்டவரோ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உன்னைக் காத்துக் கொள்வார்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56606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75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43</cp:revision>
  <dcterms:created xsi:type="dcterms:W3CDTF">2023-03-13T17:37:04Z</dcterms:created>
  <dcterms:modified xsi:type="dcterms:W3CDTF">2024-02-25T09:43:59Z</dcterms:modified>
</cp:coreProperties>
</file>