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கடைசி கால அபிஷேகம்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மாம்சமான யாவர் மேலும்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அறுவடையின் காலமிதே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தூய ஆவியால் நிரப்பிடுமே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Kadaisikala</a:t>
            </a:r>
            <a:r>
              <a:rPr lang="en-I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abhishegam</a:t>
            </a:r>
            <a:br>
              <a:rPr lang="en-IN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Mamsamaana</a:t>
            </a:r>
            <a:r>
              <a:rPr lang="en-I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yaavar</a:t>
            </a:r>
            <a:r>
              <a:rPr lang="en-I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maelum</a:t>
            </a:r>
            <a:br>
              <a:rPr lang="en-IN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Aruvadaiyin</a:t>
            </a:r>
            <a:r>
              <a:rPr lang="en-I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kalamithae</a:t>
            </a:r>
            <a:br>
              <a:rPr lang="en-IN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Thooya </a:t>
            </a: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aaviyaal</a:t>
            </a:r>
            <a:r>
              <a:rPr lang="en-IN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6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nirapidumae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அக்கினியாய் இறங்கிடுமே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அக்கினி நாவாக அமர்ந்திடுமே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பெரும் காற்றாக வீசிடுமே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ஜீவ நதியாக பாய்ந்திடுமே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Akkiniyaai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irangidumae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Akkini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naavaaga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amarnthidumae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kaatraga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veesidumae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nathiyaga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paainthidumae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120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எலும்புகளின் பள்ளத்தாக்கில்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ஒரு சேனையை நான் காண்கிறேன்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அதிகாரம் தந்திடுமே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தீர்க்கதரிசனம் உரைத்திடவே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Elumbugalin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pallathaakil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senaiyai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kaankiren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Athikaaram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thanthidumae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Theerkatharisanam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vuraithidavae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003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endParaRPr lang="en-IN" sz="3200" b="1" dirty="0"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கர்மேல் மலை ஜெப வேளையில்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ஒரு கையளவு மேகம் காண்கிறேன்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ஆகாப் நடுங்கின போல்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அக்கினி மழையாக பொழிந்திடுமே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endParaRPr lang="en-IN" sz="3200" b="1" dirty="0"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karmael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malai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jeba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velaiyil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kaiyalavu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megam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kaankiren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Aagap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nadukin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poel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Akkini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malaiyaaga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polinthidumae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365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C94782-B41C-6B51-780B-CA06736F95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40A0C406-2210-3299-AA0A-E472A234C8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சீனாய் மலை மேலே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அக்கினி ஜூவாலையை நான் காண்கிறேன்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இஸ்ரவேலின் தேவனே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என்னில் அக்கினியாய் ஊற்றிடுமே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malai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maelae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Akkini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juvaalaiyai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kaankiren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Isravelin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akkiniyaai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ootridumae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55270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519</TotalTime>
  <Words>146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195</cp:revision>
  <dcterms:created xsi:type="dcterms:W3CDTF">2023-03-13T17:37:04Z</dcterms:created>
  <dcterms:modified xsi:type="dcterms:W3CDTF">2024-02-06T17:11:13Z</dcterms:modified>
</cp:coreProperties>
</file>