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ஜெயமோ கர்த்தரால் வரும்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ஜெயமோ கர்த்தரால் வரும் (2)</a:t>
            </a: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varum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varum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endParaRPr lang="en-US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ஜெபிக்கின்ற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மனிதன் ஜெயத்தைப் பெறுவான்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துதிக்கின்ற மனிதன் வெற்றியைப் பெறுவான்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ஜெயமோ கர்த்தரால்</a:t>
            </a: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Jebikindra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manidan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peruvaan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Thuthikindra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manidan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vetriyai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adaivaai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kartharal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120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விசுவாசித்தால் நீ உலகத்தை ஜெயிப்பாய்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விலையேறப்பெற்ற நன்மையை அடைவாய்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ஜெயமோ கர்த்தரால்</a:t>
            </a: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Visuvasithaal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ulagathai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jeyipai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Vilaiyerapetre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nammaiyai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adaivaai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kartharal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003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உபவாசித்தால் நீ சாத்தானை ஜெயிப்பாய்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புது பெலன் அடைந்து நிமிர்ந்து நிற்பாய்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ஜெயமோ கர்த்தரால்</a:t>
            </a: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Upavasithaal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jeyipaai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nimirnthu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nirpaai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kartharal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5339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493</TotalTime>
  <Words>116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170</cp:revision>
  <dcterms:created xsi:type="dcterms:W3CDTF">2023-03-13T17:37:04Z</dcterms:created>
  <dcterms:modified xsi:type="dcterms:W3CDTF">2024-01-31T08:28:08Z</dcterms:modified>
</cp:coreProperties>
</file>