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</a:endParaRPr>
          </a:p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ஜீவனுள்ள தேவனின் ஆவியே வாரும்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நொறுக்கும், உருக்கும், உருவாக்கி நிரப்பும்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ஜீவனுள்ள தேவனின் ஆவியே வாரும்.</a:t>
            </a:r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</a:rPr>
              <a:t>Spi</a:t>
            </a: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rit of the living God fall afresh on me (2)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Break me, melt me, </a:t>
            </a:r>
            <a:r>
              <a:rPr lang="en-US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mould</a:t>
            </a: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me and fill me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Spirit of the living God fall afresh on me.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481</TotalTime>
  <Words>55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Times New Roman</vt:lpstr>
      <vt:lpstr>Vapor Trail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140</cp:revision>
  <dcterms:created xsi:type="dcterms:W3CDTF">2023-03-13T17:37:04Z</dcterms:created>
  <dcterms:modified xsi:type="dcterms:W3CDTF">2024-01-31T07:15:59Z</dcterms:modified>
</cp:coreProperties>
</file>