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31-01-2024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ஜீவன் தந்தீரே நன்றி ஐயா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பெலன் தந்தீரே நன்றி ஐயா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சுகம் தந்தீரே நன்றி ஐயா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சுமந்து கொண்டீரே நன்றி ஐயா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உம்மால் கூடாததொன்றுமில்லை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நம்பி வந்தேன் நான் உந்தன் பிள்ளை-2</a:t>
            </a:r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</a:rPr>
              <a:t>Je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thantheerae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ayya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thantheerae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ayya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Sugam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thantheerae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ayya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kondeerae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ayya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koodathondrumillai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pillai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உம்மை மறந்தாலும் மறவாதிருப்பீரே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கால்கள் சறுக்காமல் தோளில் சுமப்பீரே 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உம்மால் கூடாததொன்றுமில்லை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ஜீவன் தந்தீரே</a:t>
            </a:r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US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maranthalum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maravaathirupeerae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Kaalgal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sarukaamal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tholil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sumapeerae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koodathondrumillai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Jeevan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thantheerae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120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பாவம் நீங்கி நான் பரிசுத்தமானேன்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சாபம் நீங்கி உம் சந்ததி ஆனேன் 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உம்மால் கூடாததொன்றுமில்லை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ஜீவன் தந்தீரே</a:t>
            </a:r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parisuthamaanaen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Saabam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santhathi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koodathondrumillai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Jeevan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thantheerae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003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இன்ப நேரம் என் துதி பாடல் நீரே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துன்ப வேளை என் துணையாய் நின்றீரே 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உம்மால் கூடாததொன்றுமில்லை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ஜீவன் தந்தீரே</a:t>
            </a:r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Inba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Thunba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thunaiyaai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ninthreerae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koodathondrumillai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Jeevan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thantheerae</a:t>
            </a:r>
            <a:endParaRPr lang="en-IN" sz="9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5339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487</TotalTime>
  <Words>188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153</cp:revision>
  <dcterms:created xsi:type="dcterms:W3CDTF">2023-03-13T17:37:04Z</dcterms:created>
  <dcterms:modified xsi:type="dcterms:W3CDTF">2024-01-31T07:39:01Z</dcterms:modified>
</cp:coreProperties>
</file>