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ஜெபஆவி தாருமைய்யா - எனக்கு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மன்றாட்டாவி தாருமைய்யா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இரவும் பகலும் ஜெபித்திடவே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ஜெபஆவி தாருமைய்யா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tharumaiya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Mandratavi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tharumaiya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pagalum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jebithidavae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tharumaiya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ஜெபித்திடுவேன் நான் ஜெபித்திடுவேன்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இடைவிடாமல் நான் ஜெபித்திடுவேன்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ஜெயித்திடுவேன் நான் ஜெயித்திடுவேன்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சாத்தானை நான் ஜெயித்திடுவேன்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Jebithiduvaen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jebithiduvaen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Idaividaamal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jebithiduvaen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Jeyithiduvaen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jeyithiduvaen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jeyithiduvaen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எல்லாரும் இரட்சிக்கப்படவே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ஏக்கத்தோடு ஜெபித்திடவே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பாரமதைத் தாருமைய்யா- ஆத்ம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பாரமதைத் தாருமைய்யா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irathchikapadavae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Yaekathodu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jebithidavae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Paramathai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tharumaiya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Aathma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Paramathai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tharumaiya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என்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ஜனங்கள் மீட்கப்படவே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வியாகுலமாய் வேண்டிடவே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கண்ணீரைத் தாருமைய்யா - எனக்கு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கண்ணீரைத் தாருமைய்யா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janangal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meetkapadavae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Viyakulamaai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vendidavae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tharumaiya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tharumaiya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54392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477</TotalTime>
  <Words>113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127</cp:revision>
  <dcterms:created xsi:type="dcterms:W3CDTF">2023-03-13T17:37:04Z</dcterms:created>
  <dcterms:modified xsi:type="dcterms:W3CDTF">2024-01-31T06:47:59Z</dcterms:modified>
</cp:coreProperties>
</file>