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இதுவரை நடத்தி குறைவின்றி காத்து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மகிழ்வை தந்தீரே நன்றி ஐயா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தண்ணீரை கடந்தேன் சோதனை ஜெயித்தேன்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மதிலை தாண்டினேன் உம் பலத்தால்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Idhuvarai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kuraivindri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Makizhvai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Thanneerai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kadandhaen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soadhanai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Madhilai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thaandinaen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உயர்த்திடுவேன்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uyarthiduvaen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ஆபத்து நாளில் அனுகூலமான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துணையுமானீரே நன்றி ஐயா (2) - நன்றி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Aabathu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anugoolamaana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Thunaiyumaaneerae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உம் கரம் நீட்டி ஆசீர்வதித்து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எல்லையை பெருக்கினீர் நன்றி ஐயா (2) - நன்றி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2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aaseervadhithu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perukkineer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4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அபிஷேகம் தந்து வரங்களை ஈந்து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பயண்படச் செய்தீரே நன்றி ஐயா (2) - நன்றி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Abishaegam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eendhu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Payanpada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73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கிருபைகள் தந்து ஊழியம் தந்து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உயர்த்தி வைத்தீரே நன்றி ஐயா (2) - நன்றி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oozhiyamthandhu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3218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463</TotalTime>
  <Words>191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106</cp:revision>
  <dcterms:created xsi:type="dcterms:W3CDTF">2023-03-13T17:37:04Z</dcterms:created>
  <dcterms:modified xsi:type="dcterms:W3CDTF">2024-01-27T11:15:15Z</dcterms:modified>
</cp:coreProperties>
</file>