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27-01-2024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இதோ மனிதர்கள் மத்தியில்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வாசம் செய்பவரே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எங்கள் நடுவிலே வசித்திட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விரும்பிடும் தேவனே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Itho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manitharkal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mathiyil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Vaasam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seibavarae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naduvilae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vasithida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Virumbidum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devanae</a:t>
            </a:r>
            <a:endParaRPr lang="en-IN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உமக்கு சிங்காசனம் அமைத்திட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உம்மைத் துதிக்கிறோம் இயேசுவே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பரிசுத்த அலங்காரத்துடனே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உம்மைத் தொழுகிறோம் இயேசுவே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Umakku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singaasanam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amaithida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thuthikindrom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Parisuththa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alankaarathudanae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tholukindrom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yesuvae</a:t>
            </a:r>
            <a:endParaRPr lang="en-IN" sz="4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25280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3200" b="1" i="0" dirty="0">
                <a:effectLst/>
                <a:latin typeface="Times New Roman" panose="02020603050405020304" pitchFamily="18" charset="0"/>
              </a:rPr>
              <a:t>எங்கள் மத்தியில் உலாவிடும்</a:t>
            </a:r>
            <a:br>
              <a:rPr lang="ta-IN" sz="3200" dirty="0"/>
            </a:br>
            <a:r>
              <a:rPr lang="ta-IN" sz="3200" b="1" i="0" dirty="0">
                <a:effectLst/>
                <a:latin typeface="Times New Roman" panose="02020603050405020304" pitchFamily="18" charset="0"/>
              </a:rPr>
              <a:t>எங்களோடென்றும் வாசம் செய்யும்</a:t>
            </a:r>
            <a:endParaRPr lang="en-IN" sz="32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32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mathiyil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ulaavidum</a:t>
            </a:r>
            <a:br>
              <a:rPr lang="en-IN" sz="32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Engalodenrum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vaasam</a:t>
            </a:r>
            <a:r>
              <a:rPr lang="en-IN" sz="32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seiyum</a:t>
            </a:r>
            <a:endParaRPr lang="en-IN" sz="4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6345076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461</TotalTime>
  <Words>68</Words>
  <Application>Microsoft Office PowerPoint</Application>
  <PresentationFormat>Widescreen</PresentationFormat>
  <Paragraphs>15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102</cp:revision>
  <dcterms:created xsi:type="dcterms:W3CDTF">2023-03-13T17:37:04Z</dcterms:created>
  <dcterms:modified xsi:type="dcterms:W3CDTF">2024-01-27T11:10:45Z</dcterms:modified>
</cp:coreProperties>
</file>