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இஸ்ரவேலின் துதிகளில் வாசம் செய்யும்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எங்கள் தேவன் நீர் பரிசுத்தரே –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ஓ… வாக்குகள் பல தந்து அழைத்து வந்தீர்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ஒரு தந்தை போல எம்மை தூக்கி சுமந்தீர்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இனி நீர் மாத்ரமே… நீர் மாத்ரமே…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மாத்ரமே… என் சொந்தமானீர்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ஆராதிப்போம் ஆர்ப்பரிப்போம்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நாமத்தினால் என்றும் ஜெயம் எடுப்போம்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இஸ்ரவேலின் துதிகளில்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எதிர்காலம் இல்லாமல் ஏங்கி நின்றோம்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காலத்தை படைத்தவர் தேடி வந்தீர்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சிறையிருப்பை மாற்றிதந்தீர்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சிறுமையின் ஜனம் எம்மை உயர்த்தி வைத்தீர்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இனி நீர் மாத்ரமே…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உம்மை ஆராதிப்போம்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இஸ்ரவேலின் துதிகளில்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செங்கடலை கண்டு சோர்ந்து போனோம்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யோர்தானின் நிலைகண்டு அஞ்சி நின்றோம்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பயப்படாதே முன் செல்கிறேன் என்றுரைத்து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எம்மை நடத்தி வந்தீர்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இனி நீர் மாத்ரமே…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உம்மை ஆராதிப்போம்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இஸ்ரவேலின் துதிகளில்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707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3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எதிரியின் படை எம்மை சூழும்போது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ஓங்கிய புயம் கொண்டு யுத்தம் செய்தீர்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பாடச் செய்தீர் துதிக்கச் செய்தீர்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எரிகோவின் மதில்களை இடிக்க செய்தீர்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இனி நீர் மாத்ரமே…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உம்மை ஆராதிப்போம்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இஸ்ரவேலின் துதிகளில்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05933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461</TotalTime>
  <Words>175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101</cp:revision>
  <dcterms:created xsi:type="dcterms:W3CDTF">2023-03-13T17:37:04Z</dcterms:created>
  <dcterms:modified xsi:type="dcterms:W3CDTF">2024-01-27T11:07:38Z</dcterms:modified>
</cp:coreProperties>
</file>