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கர்த்தரை நம்பு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உன் துணையும் கேடகமானவர் – 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Isravaelae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Isravaelae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kaedakamaanavar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புழுதியிலிருந்து தூக்கி விடுவார்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குப்பையிலிருந்து உயர்த்திடுவார்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பிரபுக்களோடும் ராஜாக்களோடும்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உட்கார செய்பவர் உனக்கு உண்டு – 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Puzhuthiyil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Kuppaiyilirunthu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Prabhukaladum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raajaakkalodum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Utkaara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seipavar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உன்னை விட்டு விலகுவதில்லை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உன்னை என்றும் கைவிடுவதில்லை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உள்ளங்கையில் வரைந்தவர் அவர்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உன்னை என்றும் மறப்பதுமில்லை – 2</a:t>
            </a:r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vilakuvathillai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kaividuvathillai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Ullangaiyil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marappathumillai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மீது நீ நடக்கும்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ஆறுகளை நீ கடக்கும் போதும்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பற்றாது ஆறுகள் புரளாது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உன்னோடு இருப்பதாலே -2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patta</a:t>
            </a:r>
            <a:r>
              <a:rPr lang="ta-IN" sz="3200" b="1" i="0" dirty="0">
                <a:effectLst/>
                <a:latin typeface="Arial" panose="020B0604020202020204" pitchFamily="34" charset="0"/>
              </a:rPr>
              <a:t>ா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puralaathu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iruppathaalae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157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2024-10-16T02:25:13Z</dcterms:modified>
</cp:coreProperties>
</file>