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இருக்கின்றவராய் இருக்கின்றவர்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மீண்டும் எனக்காய் வருகின்றவர்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ஆராதிப்பேன் -3 உம்மையே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Irukkindravaraai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irukkindravar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varugindravar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Aaraadhippaaen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இதுவரை என்னை நடத்தின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இனியும் தாங்கி நடத்திடுவீர்-2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கைவிடாமல் தாங்குகிறீர்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thaangugireer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சேனைகளின் கர்த்தர் இஸ்ரவேலின்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பார்வோனின் சேனைக்கு தப்புவித்தீர்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அழிவிலிருந்து காக்கின்றீர்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Saenaigalin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Dhevan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Paarvonin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saenaiku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Thappuviththeer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Alivilirunthu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kaakinreer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கர்த்தர் என் மேய்ப்பர் தாழ்ச்சி அடையேன்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அமர்ந்த தண்ணீர் அண்டை நடத்துகிறீர்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புல்லுள்ள இடங்களில் மேய்க்கின்றீர்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nadathugireer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Pullulla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meikkinreer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9941A-417D-0243-04D4-4CCD5F085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FA3791A-384C-3C10-5534-0C6238C58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அழைத்த தேவன் உண்மையுள்ளவர்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முடிவு பரியந்தம் நடத்திடுவீர்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அழைப்பில் நிலைத்திட உதவுகிறீர்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Dhevan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pariyandham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uthavugireer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21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150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655</cp:revision>
  <dcterms:created xsi:type="dcterms:W3CDTF">2023-03-13T17:37:04Z</dcterms:created>
  <dcterms:modified xsi:type="dcterms:W3CDTF">2025-04-24T02:29:26Z</dcterms:modified>
</cp:coreProperties>
</file>