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இந்த நாள் சந்தோஷ நாள்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நம் இயேசு பிறந்தாரே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இந்த நாள் மகிழ்ச்சி நாள்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நம் இரட்சகர் பிறந்தாரே – 2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Santhosa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Pirantharae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Magilchi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Ratchagar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Pirantharae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Happy </a:t>
            </a:r>
            <a:r>
              <a:rPr lang="en-US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Happy</a:t>
            </a: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Christmas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Merry </a:t>
            </a:r>
            <a:r>
              <a:rPr lang="en-US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Merry</a:t>
            </a: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Christmas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Happy </a:t>
            </a:r>
            <a:r>
              <a:rPr lang="en-US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Happy</a:t>
            </a: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Christmas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Joyful </a:t>
            </a:r>
            <a:r>
              <a:rPr lang="en-US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Joyful</a:t>
            </a: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Christmas - 2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பாவங்கள் போக்கவே சாபங்கள் நீக்கவே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மனிதரை மீட்கவே மன்னன் பிறந்தாரே - 2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தாவீதின் ஊரிலே ஏழை கோலத்தில்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நம்மை உயர்தவே ராஜா பிறந்தாரே – 2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Paavangal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Pookavae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Saabangal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Nekkavae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Manitharai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Mitkavae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Manan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Pirantharae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Thavithin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Oorelae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Yaelai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Kolathil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Uyarthavae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Raaja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Pirantharae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345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இம்மாணுவேல் அவர் நம்மோடு இருப்பவர்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நித்தமும் தாங்குவார் நிதமும் நடத்துவார் – 2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Immanuveal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Avar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Nammodu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Irrupavar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Nitthamum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Thankuvar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Nethamum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Nadathuvar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br>
              <a:rPr lang="ta-IN" sz="3200" dirty="0"/>
            </a:br>
            <a:endParaRPr lang="en-I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000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அதிசயமானவர் ஆலோசனைக் கர்த்தர்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அற்புதம் செய்வாரே இன்று உன் வாழ்வினில் – 2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Athisayamanavar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Aalosanai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Arputham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Seivarae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Indru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Vaalvinil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6461181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452</TotalTime>
  <Words>146</Words>
  <Application>Microsoft Office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78</cp:revision>
  <dcterms:created xsi:type="dcterms:W3CDTF">2023-03-13T17:37:04Z</dcterms:created>
  <dcterms:modified xsi:type="dcterms:W3CDTF">2024-01-26T17:34:33Z</dcterms:modified>
</cp:coreProperties>
</file>