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இந்த நாள் சந்தோஷ நாள்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இயேசு பிறந்தாரே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இந்த நாள் மகிழ்ச்சி நாள்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இரட்சகர் பிறந்தாரே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Magilchi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Ratchagar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Happy </a:t>
            </a:r>
            <a:r>
              <a:rPr lang="en-US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Happy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Christmas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Merry </a:t>
            </a:r>
            <a:r>
              <a:rPr lang="en-US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Merry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Christmas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Happy </a:t>
            </a:r>
            <a:r>
              <a:rPr lang="en-US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Happy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Christmas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Joyful </a:t>
            </a:r>
            <a:r>
              <a:rPr lang="en-US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Joyful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Christmas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பாவங்கள் போக்கவே சாபங்கள் நீக்கவே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மனிதரை மீட்கவே மன்னன் பிறந்தாரே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தாவீதின் ஊரிலே ஏழை கோலத்தில்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நம்மை உயர்தவே ராஜா பிறந்தாரே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Pookavae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Nekkavae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Mitkavae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Thavithin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Oorelae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Kolathil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இம்மாணுவேல் அவர் நம்மோடு இருப்பவர்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நித்தமும் தாங்குவார் நிதமும் நடத்துவார்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Irrupavar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Nitthamum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Nethamum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அதிசயமானவர் ஆலோசனைக் கர்த்தர்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அற்புதம் செய்வாரே இன்று உன் வாழ்வினில்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Athisayamanavar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Aalosanai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46118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452</TotalTime>
  <Words>146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78</cp:revision>
  <dcterms:created xsi:type="dcterms:W3CDTF">2023-03-13T17:37:04Z</dcterms:created>
  <dcterms:modified xsi:type="dcterms:W3CDTF">2024-01-26T17:34:33Z</dcterms:modified>
</cp:coreProperties>
</file>