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இன்னும் துதிப்பேன் இன்னும் போற்றுவேன்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இன்னும் உம்மை ஆராதிப்பேன்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எக்காலமும் நான்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எந்நேரமும் நான் போற்றுவேன்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Ekkalamum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Enneramum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வியாதியின் வேதனை பெருகினாலும்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மரணத்தின் பயம் என்னை சூழ்ந்தாலும்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மீண்டும் எழுப்பிடுவீர் பெலன் கொடுத்திடுவீர்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தழும்புகளால் குணமாக்கிடுவீர் – 2</a:t>
            </a:r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Vyathiyin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Peruginaalum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Ezhuppiduveer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Thazhumbugalal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Kunamakkiduveer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நம்பிக்கை யாவுமே இழந்தாலும்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எல்லாமே முடிந்தது என்றாலும்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கல்லறையின் கல்லை புரட்டிடுவீர்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மறுபடியும் உயிர்த்தெழும்பச் செய்வீர்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Izhanthalum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Mudinthathu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Kallaraiyin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Purattiduveer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Marubadiyum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Uyirthezhumba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நல்லவர் வல்லவர் சர்வ வல்லவர் - 4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இன்னும் துதிப்பேன்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தனிமையின் எண்ணங்கள் சூழ்ந்தாலும்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கண்ணீரே படுக்கையாய் மாறினாலும்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அரவணைத்து கட்டியெழுப்பிடுவீர்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இழந்தவற்றை இரட்டிப்பாய் தருவீர்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3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padukayai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aravanaithu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kattiyelupiduveer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iratippai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6118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450</TotalTime>
  <Words>197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</cp:revision>
  <dcterms:created xsi:type="dcterms:W3CDTF">2023-03-13T17:37:04Z</dcterms:created>
  <dcterms:modified xsi:type="dcterms:W3CDTF">2024-01-26T17:26:40Z</dcterms:modified>
</cp:coreProperties>
</file>