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இம்மானுவேல்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பெத்லகேமில் பிறந்த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பாலகனாய் ஜெனித்த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உலகத்தின் ராஜா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 போற்றும் தேவன்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இம்மானுவேல்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Bethlagaemil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Palaganaai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மகிமை நிறைந்த தேவன்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மகத்துவத்தின் கர்த்தர்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 பிரபு அவர் நன்மை தரும் தகப்பன் அவர்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இம்மானுவேல்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Magathuvathin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prabhu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மனிதனாகப் பிறந்த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பரலோகத்தை திறந்த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மாம்சமாக வந்த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நமக்குள் வாழும் இயேசு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என்னோடிருப்பாரே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இம்மானுவேல்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Mamsamaga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188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2024-01-25T14:28:44Z</dcterms:modified>
</cp:coreProperties>
</file>