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இம்மானுவேல் இம்மானுவேல்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பிறந்தவரே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மேசியா மேசியா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ஆசீர்வதிப்பவரே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ஆராதிக்க பாடித்துதிக்க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போதாதையா என் நாட்கள் எல்லாம்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Maesia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maesia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asirvathipavarae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paadithuthikka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Pothathaiyaa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Halleluiah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halleluiah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- 4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கேரீத்து ஆற்றிலும் சாரிபாத்திலும்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 இருந்தவரே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சூரை செடியின் கீழில் இருந்தென்னை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 நடத்தினீரே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kaereethu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saaripaathilum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Halleluiah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சிங்கத்தின் கெபியிலும்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சூளையிலும்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 இருந்தவரே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மனிதன் முன்பாக குனிந்து நில்லாமல்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 நிறுத்தினீரே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kebiyilum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soolaiyilum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mumpaaga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nillamal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nirunthineerae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Halleluiah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144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41</cp:revision>
  <dcterms:created xsi:type="dcterms:W3CDTF">2023-03-13T17:37:04Z</dcterms:created>
  <dcterms:modified xsi:type="dcterms:W3CDTF">2024-01-25T14:33:39Z</dcterms:modified>
</cp:coreProperties>
</file>