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இல்லாமல் செய்வேன் என்று சொன்னோர் முன்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இடம் கொள்ளாமல் பெருகச்செய்யும்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இல்லாமல் செய்வேன் என்று சொன்னோர் முன்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இடம் கொள்ளாமல் பெருகச்செய்யும்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நேராகும் வாய்ப்பில்லா உன் வாழ்வை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சீராக மாற்றிட வருவாரே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vaaipilla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சீர்படுத்துவார் ஸ்திரப்படுத்துவார் பெலப்படுத்தி நிலைநிறுத்துவார்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சீர்படுத்துவார் ஸ்திரப்படுத்துவார் பெலப்படுத்தி நிலைநிறுத்துவார்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பெலப்படுத்தி நிலைநிறுத்துவார்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Seerpaduthuvaar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sthirapaduthuvaar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belapaduthi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nilainiruthuvaar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seerpaduthuvaar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sthirapaduthuvaar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belapaduthi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nilainiruthuvaar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belapaduthi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nilainiruthuvaar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கொஞ்சகாலம் கண்ட பாடுகள் எல்லாமே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பனிபோல உந்தன் முன்னே உருகிப்போகும்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கஷ்டங்கள் நஷ்டங்கள் எல்லாமே மாறும்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நன்மைகள் உன்னை சேரும் – சீர்படுத்துவார்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Konjakaalam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vurugipogum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kastangal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nastangal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serum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Seerpaduthuvaar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மேன்மையை தடுக்க நின்ற கூட்டங்கள் எல்லாமே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தேவன் உன் கூட என்று வணங்கி நிற்கும்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உனை பகைத்தவர் தந்திட்ட காயங்கள் மாறும்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மேன்மை உன் கையில் சேரும் – சீர்படுத்துவார்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pagaithavar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serum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Seerpaduthuvaar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212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2024-01-24T07:06:28Z</dcterms:modified>
</cp:coreProperties>
</file>