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இதுவரை நடத்தினீர் இனியும் நடத்துவீர்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யேகோவாயீரே பார்த்துக்கொள்வீர்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Idhuvarai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nadathuveer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Yehovayeerae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parthukollveer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யேகோவாயீரே யேகோவாயீரே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தேவை யாவும் நீர் சந்திப்பீர்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Yehovayeerae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yehovayeerae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santhipeer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கடந்து வந்த பாதையை நான் பார்க்கிறேன்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சுமந்து வந்ததை நான் உணர்கிறேன்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2800" dirty="0">
                <a:latin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parkindren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unarkiraen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தந்தை நீரே என் தந்தை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சுமந்து வந்த தெய்வம் நீரே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2800" dirty="0">
                <a:latin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வனாந்திரத்தில் வழிகளை உண்டாக்கினீர்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வறண்ட நிலத்தில் நீரூற்றைக் காட்டினீர்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Vananthirathil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undaakineer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neeruthraik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katineer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CE1B3A-5C83-DF90-C750-8845A6AAA0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2F0C82EB-6CA2-63A2-B8D7-03A1F7906C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சர்வ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வல்லவரே சர்வ வல்லவரே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வாழ்வில் என்றும் போதுமானவரே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457200" indent="-457200" algn="r">
              <a:buFontTx/>
              <a:buChar char="-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இதுவரை நடத்தினீர்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யேகோவாயீரே யேகோவாயீரே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தேவை யாவும் நீர் சந்திப்பீர்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pothumaanavarae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Idhuvarai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Yehovayeerae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yehovayeerae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santhipeer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63563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711</TotalTime>
  <Words>165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644</cp:revision>
  <dcterms:created xsi:type="dcterms:W3CDTF">2023-03-13T17:37:04Z</dcterms:created>
  <dcterms:modified xsi:type="dcterms:W3CDTF">2024-12-27T17:02:36Z</dcterms:modified>
</cp:coreProperties>
</file>