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decided to follow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decided to follow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decided to follow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turning back, no turning back.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none go with me, I still will follow,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none go with me I still will follow,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Though none go with me, I still will follow;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turning back, no turning back - I have decided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cross I'll carry, till I see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cross I'll carry till I see Jesus,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cross I'll carry till I see Jesus;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turning back, No turning back - I have decided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world behind me, the cross before 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world behind me, the cross before me;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world behind me, the cross before me;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turning back, no turning back - I have decided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404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728</TotalTime>
  <Words>165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758</cp:revision>
  <dcterms:created xsi:type="dcterms:W3CDTF">2023-03-13T17:37:04Z</dcterms:created>
  <dcterms:modified xsi:type="dcterms:W3CDTF">2024-06-08T13:59:53Z</dcterms:modified>
</cp:coreProperties>
</file>