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was blinded, you gave me eyes to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was going under, you reached out to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No, there's nothing you won't do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pick me up and pull me through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hour, eight days a week, yeah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love is like a fountain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It'll never run dry, it'll never run dry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love is moving mountains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day of my life, every day of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oh, oh,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oh, oh, hallelujah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want glory, but can't measure up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try money, but don't get enough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fill our sky with fainted lights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Try'n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guide us through the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you're the one thing, that'll carry us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6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your love is like a fountain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It'll never run dry, it'll never run dry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love is moving mountains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day of my life, every day of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oh, oh,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oh, oh,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much love, so much grace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C'mon now (can I get a witness?)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Somebody in this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C'mon now (can I get a witness?)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much love, so much grace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C'mon now (can I get a witness?)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Somebody in this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C'mon now (can I get a witness?)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Ooh, ooh, ooh 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Your love is like a fountain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0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Ooh, 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Ooh, 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Eh, 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yeah, 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oh, oh, can I get a witness?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oh, oh, can I get a witness?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720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733</TotalTime>
  <Words>377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811</cp:revision>
  <dcterms:created xsi:type="dcterms:W3CDTF">2023-03-13T17:37:04Z</dcterms:created>
  <dcterms:modified xsi:type="dcterms:W3CDTF">2024-06-08T14:34:33Z</dcterms:modified>
</cp:coreProperties>
</file>